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96" autoAdjust="0"/>
  </p:normalViewPr>
  <p:slideViewPr>
    <p:cSldViewPr snapToGrid="0">
      <p:cViewPr varScale="1">
        <p:scale>
          <a:sx n="63" d="100"/>
          <a:sy n="63" d="100"/>
        </p:scale>
        <p:origin x="22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1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4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99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430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9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53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69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84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7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3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5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0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5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4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24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0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C8F6876-F46D-4D24-A558-83B26125D1AF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120ED-B9FE-48BE-B1DC-B5D8C5D83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608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11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7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9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1</vt:lpstr>
      <vt:lpstr>2</vt:lpstr>
      <vt:lpstr>3</vt:lpstr>
      <vt:lpstr>4</vt:lpstr>
      <vt:lpstr>5</vt:lpstr>
      <vt:lpstr>6</vt:lpstr>
      <vt:lpstr>7</vt:lpstr>
      <vt:lpstr>8</vt:lpstr>
      <vt:lpstr>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Ed Fritts</dc:creator>
  <cp:lastModifiedBy>Ed Fritts</cp:lastModifiedBy>
  <cp:revision>2</cp:revision>
  <dcterms:created xsi:type="dcterms:W3CDTF">2021-09-27T20:15:54Z</dcterms:created>
  <dcterms:modified xsi:type="dcterms:W3CDTF">2021-09-27T20:56:45Z</dcterms:modified>
</cp:coreProperties>
</file>