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9" autoAdjust="0"/>
    <p:restoredTop sz="86496" autoAdjust="0"/>
  </p:normalViewPr>
  <p:slideViewPr>
    <p:cSldViewPr snapToGrid="0">
      <p:cViewPr varScale="1">
        <p:scale>
          <a:sx n="63" d="100"/>
          <a:sy n="63" d="100"/>
        </p:scale>
        <p:origin x="222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D1D0C-CE39-448E-B16D-78F767D3BC6E}" type="datetimeFigureOut">
              <a:rPr lang="en-US" smtClean="0"/>
              <a:t>12/3/2021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DFCE2-0103-4927-BDF2-6EA97AE6F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894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D1D0C-CE39-448E-B16D-78F767D3BC6E}" type="datetimeFigureOut">
              <a:rPr lang="en-US" smtClean="0"/>
              <a:t>12/3/2021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DFCE2-0103-4927-BDF2-6EA97AE6F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369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D1D0C-CE39-448E-B16D-78F767D3BC6E}" type="datetimeFigureOut">
              <a:rPr lang="en-US" smtClean="0"/>
              <a:t>12/3/2021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DFCE2-0103-4927-BDF2-6EA97AE6F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44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D1D0C-CE39-448E-B16D-78F767D3BC6E}" type="datetimeFigureOut">
              <a:rPr lang="en-US" smtClean="0"/>
              <a:t>12/3/2021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DFCE2-0103-4927-BDF2-6EA97AE6F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769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D1D0C-CE39-448E-B16D-78F767D3BC6E}" type="datetimeFigureOut">
              <a:rPr lang="en-US" smtClean="0"/>
              <a:t>12/3/2021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DFCE2-0103-4927-BDF2-6EA97AE6F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299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D1D0C-CE39-448E-B16D-78F767D3BC6E}" type="datetimeFigureOut">
              <a:rPr lang="en-US" smtClean="0"/>
              <a:t>12/3/2021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DFCE2-0103-4927-BDF2-6EA97AE6F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719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D1D0C-CE39-448E-B16D-78F767D3BC6E}" type="datetimeFigureOut">
              <a:rPr lang="en-US" smtClean="0"/>
              <a:t>12/3/2021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DFCE2-0103-4927-BDF2-6EA97AE6F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922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ctr">
              <a:defRPr sz="9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D1D0C-CE39-448E-B16D-78F767D3BC6E}" type="datetimeFigureOut">
              <a:rPr lang="en-US" smtClean="0"/>
              <a:t>12/3/2021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DFCE2-0103-4927-BDF2-6EA97AE6F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006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D1D0C-CE39-448E-B16D-78F767D3BC6E}" type="datetimeFigureOut">
              <a:rPr lang="en-US" smtClean="0"/>
              <a:t>12/3/2021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DFCE2-0103-4927-BDF2-6EA97AE6F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62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D1D0C-CE39-448E-B16D-78F767D3BC6E}" type="datetimeFigureOut">
              <a:rPr lang="en-US" smtClean="0"/>
              <a:t>12/3/2021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DFCE2-0103-4927-BDF2-6EA97AE6F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561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D1D0C-CE39-448E-B16D-78F767D3BC6E}" type="datetimeFigureOut">
              <a:rPr lang="en-US" smtClean="0"/>
              <a:t>12/3/2021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DFCE2-0103-4927-BDF2-6EA97AE6F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971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7D1D0C-CE39-448E-B16D-78F767D3BC6E}" type="datetimeFigureOut">
              <a:rPr lang="en-US" smtClean="0"/>
              <a:t>12/3/2021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0DFCE2-0103-4927-BDF2-6EA97AE6F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983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93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16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3698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59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7757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00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8326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Office PowerPoint</Application>
  <PresentationFormat>Widescreen</PresentationFormat>
  <Paragraphs>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A</vt:lpstr>
      <vt:lpstr>B</vt:lpstr>
      <vt:lpstr>C</vt:lpstr>
      <vt:lpstr>D</vt:lpstr>
      <vt:lpstr>E</vt:lpstr>
      <vt:lpstr>F</vt:lpstr>
      <vt:lpstr>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</dc:title>
  <dc:creator>Ed Fritts</dc:creator>
  <cp:lastModifiedBy>Ed Fritts</cp:lastModifiedBy>
  <cp:revision>2</cp:revision>
  <dcterms:created xsi:type="dcterms:W3CDTF">2021-12-04T02:31:33Z</dcterms:created>
  <dcterms:modified xsi:type="dcterms:W3CDTF">2021-12-04T02:33:21Z</dcterms:modified>
</cp:coreProperties>
</file>