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96" autoAdjust="0"/>
  </p:normalViewPr>
  <p:slideViewPr>
    <p:cSldViewPr snapToGrid="0">
      <p:cViewPr varScale="1">
        <p:scale>
          <a:sx n="63" d="100"/>
          <a:sy n="63" d="100"/>
        </p:scale>
        <p:origin x="22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9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6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1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2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9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0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6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D1D0C-CE39-448E-B16D-78F767D3BC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FCE2-0103-4927-BDF2-6EA97AE6F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54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5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5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0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19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1</vt:lpstr>
      <vt:lpstr>2</vt:lpstr>
      <vt:lpstr>3</vt:lpstr>
      <vt:lpstr>4</vt:lpstr>
      <vt:lpstr>5</vt:lpstr>
      <vt:lpstr>6</vt:lpstr>
      <vt:lpstr>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</dc:title>
  <dc:creator>Ed Fritts</dc:creator>
  <cp:lastModifiedBy>Ed Fritts</cp:lastModifiedBy>
  <cp:revision>3</cp:revision>
  <dcterms:created xsi:type="dcterms:W3CDTF">2021-12-04T02:31:33Z</dcterms:created>
  <dcterms:modified xsi:type="dcterms:W3CDTF">2021-12-04T02:32:46Z</dcterms:modified>
</cp:coreProperties>
</file>