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59" autoAdjust="0"/>
    <p:restoredTop sz="86435" autoAdjust="0"/>
  </p:normalViewPr>
  <p:slideViewPr>
    <p:cSldViewPr snapToGrid="0">
      <p:cViewPr varScale="1">
        <p:scale>
          <a:sx n="66" d="100"/>
          <a:sy n="66" d="100"/>
        </p:scale>
        <p:origin x="102" y="22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F7AFFB9B-9FB8-469E-96F9-4D32314110B6}" type="datetimeFigureOut">
              <a:rPr lang="en-US" dirty="0"/>
              <a:t>11/9/2021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5560" y="4883024"/>
            <a:ext cx="4047239" cy="1195538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D2AC3-6A0B-4169-B1EA-E3AE8B351BDD}" type="datetimeFigureOut">
              <a:rPr lang="en-US" dirty="0"/>
              <a:t>11/9/2021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B9363-8B87-41B7-9F8E-64519CBB8F34}" type="datetimeFigureOut">
              <a:rPr lang="en-US" dirty="0"/>
              <a:t>11/9/2021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F5746-5284-4951-9F37-7AE924EDBCB7}" type="datetimeFigureOut">
              <a:rPr lang="en-US" dirty="0"/>
              <a:t>11/9/2021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98B29-7265-4A65-A2A4-6703C057B7C1}" type="datetimeFigureOut">
              <a:rPr lang="en-US" dirty="0"/>
              <a:t>11/9/2021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BA082-94DF-4C4B-A041-6624924AB0A8}" type="datetimeFigureOut">
              <a:rPr lang="en-US" dirty="0"/>
              <a:t>11/9/2021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686C4-3AB5-4E0C-86CA-FB108C350AA9}" type="datetimeFigureOut">
              <a:rPr lang="en-US" dirty="0"/>
              <a:t>11/9/2021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F1211-4E0C-4AB3-B04F-585959BDAFE8}" type="datetimeFigureOut">
              <a:rPr lang="en-US" dirty="0"/>
              <a:t>11/9/2021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DECAF-D3BE-4069-9C78-642ECCD01477}" type="datetimeFigureOut">
              <a:rPr lang="en-US" dirty="0"/>
              <a:t>11/9/2021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BDC27-E420-4878-9EE6-7B9656D6442A}" type="datetimeFigureOut">
              <a:rPr lang="en-US" dirty="0"/>
              <a:t>11/9/2021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F47CF-67C9-420C-80A5-E2069FF0C2DF}" type="datetimeFigureOut">
              <a:rPr lang="en-US" dirty="0"/>
              <a:t>11/9/2021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2DC73-F065-42F5-A9F2-D90B2E42A0B3}" type="datetimeFigureOut">
              <a:rPr lang="en-US" dirty="0"/>
              <a:t>11/9/2021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EA702-9B29-41CC-9BCC-3DF8A0D379FE}" type="datetimeFigureOut">
              <a:rPr lang="en-US" dirty="0"/>
              <a:t>11/9/2021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649AC-CB8F-4FF1-9A34-5861C74DD0A7}" type="datetimeFigureOut">
              <a:rPr lang="en-US" dirty="0"/>
              <a:t>11/9/2021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5CECA-2D3A-4680-9B49-752200DE467C}" type="datetimeFigureOut">
              <a:rPr lang="en-US" dirty="0"/>
              <a:t>11/9/2021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3BFE2-83B7-4B0A-B9D3-AB28331082B3}" type="datetimeFigureOut">
              <a:rPr lang="en-US" dirty="0"/>
              <a:t>11/9/2021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F78E3-FDA3-4D28-AAA2-0B81F349A39D}" type="datetimeFigureOut">
              <a:rPr lang="en-US" dirty="0"/>
              <a:t>11/9/2021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C35BB1C6-BF8F-4481-8AB2-603A1C8A906A}" type="datetimeFigureOut">
              <a:rPr lang="en-US" dirty="0"/>
              <a:t>11/9/2021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Slide #1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183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 #2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047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 #3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252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 #4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776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ain Event">
  <a:themeElements>
    <a:clrScheme name="Main Event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Main Event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in Even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F1EFBDE3-1A95-4E3D-81AD-1F53D65BEA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Main Event</Template>
  <TotalTime>0</TotalTime>
  <Words>12</Words>
  <Application>Microsoft Office PowerPoint</Application>
  <PresentationFormat>Widescreen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Impact</vt:lpstr>
      <vt:lpstr>Main Event</vt:lpstr>
      <vt:lpstr>Slide #1</vt:lpstr>
      <vt:lpstr>Slide #2</vt:lpstr>
      <vt:lpstr>Slide #3</vt:lpstr>
      <vt:lpstr>Slide #4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#1</dc:title>
  <dc:creator>Ed Fritts</dc:creator>
  <cp:lastModifiedBy>Ed Fritts</cp:lastModifiedBy>
  <cp:revision>1</cp:revision>
  <dcterms:created xsi:type="dcterms:W3CDTF">2021-11-09T22:10:47Z</dcterms:created>
  <dcterms:modified xsi:type="dcterms:W3CDTF">2021-11-09T22:11:41Z</dcterms:modified>
</cp:coreProperties>
</file>