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435" autoAdjust="0"/>
  </p:normalViewPr>
  <p:slideViewPr>
    <p:cSldViewPr snapToGrid="0">
      <p:cViewPr varScale="1">
        <p:scale>
          <a:sx n="66" d="100"/>
          <a:sy n="66" d="100"/>
        </p:scale>
        <p:origin x="102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9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06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7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0</TotalTime>
  <Words>12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Vapor Trail</vt:lpstr>
      <vt:lpstr>Slide #1</vt:lpstr>
      <vt:lpstr>Slide #2</vt:lpstr>
      <vt:lpstr>Slide #3</vt:lpstr>
      <vt:lpstr>Slide #4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#1</dc:title>
  <dc:creator>Ed Fritts</dc:creator>
  <cp:lastModifiedBy>Ed Fritts</cp:lastModifiedBy>
  <cp:revision>1</cp:revision>
  <dcterms:created xsi:type="dcterms:W3CDTF">2021-11-09T22:20:11Z</dcterms:created>
  <dcterms:modified xsi:type="dcterms:W3CDTF">2021-11-09T22:20:59Z</dcterms:modified>
</cp:coreProperties>
</file>