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5"/>
  </p:notesMasterIdLst>
  <p:sldIdLst>
    <p:sldId id="274" r:id="rId5"/>
    <p:sldId id="256" r:id="rId6"/>
    <p:sldId id="266" r:id="rId7"/>
    <p:sldId id="257" r:id="rId8"/>
    <p:sldId id="258" r:id="rId9"/>
    <p:sldId id="261" r:id="rId10"/>
    <p:sldId id="265" r:id="rId11"/>
    <p:sldId id="259" r:id="rId12"/>
    <p:sldId id="260" r:id="rId13"/>
    <p:sldId id="276" r:id="rId14"/>
    <p:sldId id="277" r:id="rId15"/>
    <p:sldId id="278" r:id="rId16"/>
    <p:sldId id="280" r:id="rId17"/>
    <p:sldId id="281" r:id="rId18"/>
    <p:sldId id="282" r:id="rId19"/>
    <p:sldId id="283" r:id="rId20"/>
    <p:sldId id="267" r:id="rId21"/>
    <p:sldId id="284" r:id="rId22"/>
    <p:sldId id="285" r:id="rId23"/>
    <p:sldId id="286" r:id="rId24"/>
    <p:sldId id="287" r:id="rId25"/>
    <p:sldId id="290" r:id="rId26"/>
    <p:sldId id="291" r:id="rId27"/>
    <p:sldId id="288" r:id="rId28"/>
    <p:sldId id="289" r:id="rId29"/>
    <p:sldId id="268" r:id="rId30"/>
    <p:sldId id="270" r:id="rId31"/>
    <p:sldId id="272" r:id="rId32"/>
    <p:sldId id="273" r:id="rId33"/>
    <p:sldId id="269"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1022"/>
    <a:srgbClr val="F9EB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24E691-9FE4-4D27-A327-4CBE160F2A37}" v="3" dt="2023-12-14T13:04:10.762"/>
    <p1510:client id="{CA9DB610-ACC3-45A3-88B4-DA89DEDDAEC0}" v="49" dt="2023-12-13T19:59:43.7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10" autoAdjust="0"/>
    <p:restoredTop sz="94660"/>
  </p:normalViewPr>
  <p:slideViewPr>
    <p:cSldViewPr snapToGrid="0">
      <p:cViewPr>
        <p:scale>
          <a:sx n="100" d="100"/>
          <a:sy n="100" d="100"/>
        </p:scale>
        <p:origin x="2861" y="5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43" Type="http://schemas.microsoft.com/office/2018/10/relationships/authors" Targe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yan Brownlow" userId="a87b6c12-8eea-4eec-aa6c-6de581564d54" providerId="ADAL" clId="{5224E691-9FE4-4D27-A327-4CBE160F2A37}"/>
    <pc:docChg chg="undo custSel addSld modSld">
      <pc:chgData name="Bryan Brownlow" userId="a87b6c12-8eea-4eec-aa6c-6de581564d54" providerId="ADAL" clId="{5224E691-9FE4-4D27-A327-4CBE160F2A37}" dt="2023-12-14T13:08:07.217" v="349" actId="11"/>
      <pc:docMkLst>
        <pc:docMk/>
      </pc:docMkLst>
      <pc:sldChg chg="modSp mod">
        <pc:chgData name="Bryan Brownlow" userId="a87b6c12-8eea-4eec-aa6c-6de581564d54" providerId="ADAL" clId="{5224E691-9FE4-4D27-A327-4CBE160F2A37}" dt="2023-12-14T13:08:07.217" v="349" actId="11"/>
        <pc:sldMkLst>
          <pc:docMk/>
          <pc:sldMk cId="565814740" sldId="288"/>
        </pc:sldMkLst>
        <pc:spChg chg="mod">
          <ac:chgData name="Bryan Brownlow" userId="a87b6c12-8eea-4eec-aa6c-6de581564d54" providerId="ADAL" clId="{5224E691-9FE4-4D27-A327-4CBE160F2A37}" dt="2023-12-14T13:08:07.217" v="349" actId="11"/>
          <ac:spMkLst>
            <pc:docMk/>
            <pc:sldMk cId="565814740" sldId="288"/>
            <ac:spMk id="22" creationId="{05CDF600-0804-675E-C5C6-67C6D8C33CC6}"/>
          </ac:spMkLst>
        </pc:spChg>
      </pc:sldChg>
      <pc:sldChg chg="addSp delSp modSp add mod">
        <pc:chgData name="Bryan Brownlow" userId="a87b6c12-8eea-4eec-aa6c-6de581564d54" providerId="ADAL" clId="{5224E691-9FE4-4D27-A327-4CBE160F2A37}" dt="2023-12-14T13:04:07.207" v="171" actId="1076"/>
        <pc:sldMkLst>
          <pc:docMk/>
          <pc:sldMk cId="3707607475" sldId="290"/>
        </pc:sldMkLst>
        <pc:spChg chg="mod">
          <ac:chgData name="Bryan Brownlow" userId="a87b6c12-8eea-4eec-aa6c-6de581564d54" providerId="ADAL" clId="{5224E691-9FE4-4D27-A327-4CBE160F2A37}" dt="2023-12-14T13:04:07.207" v="171" actId="1076"/>
          <ac:spMkLst>
            <pc:docMk/>
            <pc:sldMk cId="3707607475" sldId="290"/>
            <ac:spMk id="22" creationId="{05CDF600-0804-675E-C5C6-67C6D8C33CC6}"/>
          </ac:spMkLst>
        </pc:spChg>
        <pc:picChg chg="del">
          <ac:chgData name="Bryan Brownlow" userId="a87b6c12-8eea-4eec-aa6c-6de581564d54" providerId="ADAL" clId="{5224E691-9FE4-4D27-A327-4CBE160F2A37}" dt="2023-12-14T13:01:03.982" v="2" actId="478"/>
          <ac:picMkLst>
            <pc:docMk/>
            <pc:sldMk cId="3707607475" sldId="290"/>
            <ac:picMk id="5" creationId="{4004228A-53B1-EA6F-5E0C-8DDF05E5A480}"/>
          </ac:picMkLst>
        </pc:picChg>
        <pc:picChg chg="add mod">
          <ac:chgData name="Bryan Brownlow" userId="a87b6c12-8eea-4eec-aa6c-6de581564d54" providerId="ADAL" clId="{5224E691-9FE4-4D27-A327-4CBE160F2A37}" dt="2023-12-14T13:04:03.765" v="170" actId="1076"/>
          <ac:picMkLst>
            <pc:docMk/>
            <pc:sldMk cId="3707607475" sldId="290"/>
            <ac:picMk id="6" creationId="{358BEB6B-981E-F530-5DFC-E6C0796B5F60}"/>
          </ac:picMkLst>
        </pc:picChg>
      </pc:sldChg>
      <pc:sldChg chg="addSp delSp modSp add mod">
        <pc:chgData name="Bryan Brownlow" userId="a87b6c12-8eea-4eec-aa6c-6de581564d54" providerId="ADAL" clId="{5224E691-9FE4-4D27-A327-4CBE160F2A37}" dt="2023-12-14T13:07:31.669" v="348" actId="1076"/>
        <pc:sldMkLst>
          <pc:docMk/>
          <pc:sldMk cId="2800253328" sldId="291"/>
        </pc:sldMkLst>
        <pc:spChg chg="mod">
          <ac:chgData name="Bryan Brownlow" userId="a87b6c12-8eea-4eec-aa6c-6de581564d54" providerId="ADAL" clId="{5224E691-9FE4-4D27-A327-4CBE160F2A37}" dt="2023-12-14T13:07:28.672" v="347" actId="313"/>
          <ac:spMkLst>
            <pc:docMk/>
            <pc:sldMk cId="2800253328" sldId="291"/>
            <ac:spMk id="22" creationId="{05CDF600-0804-675E-C5C6-67C6D8C33CC6}"/>
          </ac:spMkLst>
        </pc:spChg>
        <pc:picChg chg="add del mod">
          <ac:chgData name="Bryan Brownlow" userId="a87b6c12-8eea-4eec-aa6c-6de581564d54" providerId="ADAL" clId="{5224E691-9FE4-4D27-A327-4CBE160F2A37}" dt="2023-12-14T13:06:37.470" v="266" actId="478"/>
          <ac:picMkLst>
            <pc:docMk/>
            <pc:sldMk cId="2800253328" sldId="291"/>
            <ac:picMk id="5" creationId="{A88520FE-C631-98EF-BF5F-70B6B7D0F8F4}"/>
          </ac:picMkLst>
        </pc:picChg>
        <pc:picChg chg="del">
          <ac:chgData name="Bryan Brownlow" userId="a87b6c12-8eea-4eec-aa6c-6de581564d54" providerId="ADAL" clId="{5224E691-9FE4-4D27-A327-4CBE160F2A37}" dt="2023-12-14T13:04:37.636" v="180" actId="478"/>
          <ac:picMkLst>
            <pc:docMk/>
            <pc:sldMk cId="2800253328" sldId="291"/>
            <ac:picMk id="6" creationId="{358BEB6B-981E-F530-5DFC-E6C0796B5F60}"/>
          </ac:picMkLst>
        </pc:picChg>
        <pc:picChg chg="add mod">
          <ac:chgData name="Bryan Brownlow" userId="a87b6c12-8eea-4eec-aa6c-6de581564d54" providerId="ADAL" clId="{5224E691-9FE4-4D27-A327-4CBE160F2A37}" dt="2023-12-14T13:07:31.669" v="348" actId="1076"/>
          <ac:picMkLst>
            <pc:docMk/>
            <pc:sldMk cId="2800253328" sldId="291"/>
            <ac:picMk id="8" creationId="{7FC90C4D-877F-4D3C-2F59-7C2073A64F1D}"/>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CF68BC-C0C1-4740-B1BC-01AF8EFFB980}" type="datetimeFigureOut">
              <a:rPr lang="en-US" smtClean="0"/>
              <a:t>12/14/2023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E82FD2-F864-2E4E-ACF0-2DBC196A7066}" type="slidenum">
              <a:rPr lang="en-US" smtClean="0"/>
              <a:t>‹#›</a:t>
            </a:fld>
            <a:endParaRPr lang="en-US" dirty="0"/>
          </a:p>
        </p:txBody>
      </p:sp>
    </p:spTree>
    <p:extLst>
      <p:ext uri="{BB962C8B-B14F-4D97-AF65-F5344CB8AC3E}">
        <p14:creationId xmlns:p14="http://schemas.microsoft.com/office/powerpoint/2010/main" val="4107142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pic>
        <p:nvPicPr>
          <p:cNvPr id="4" name="Logo" descr="Logo&#10;&#10;Description automatically generated">
            <a:extLst>
              <a:ext uri="{FF2B5EF4-FFF2-40B4-BE49-F238E27FC236}">
                <a16:creationId xmlns:a16="http://schemas.microsoft.com/office/drawing/2014/main" id="{F4DFEBF8-96E8-3F8C-0DAD-C77C5F8395E0}"/>
              </a:ext>
            </a:extLst>
          </p:cNvPr>
          <p:cNvPicPr>
            <a:picLocks noChangeAspect="1"/>
          </p:cNvPicPr>
          <p:nvPr userDrawn="1"/>
        </p:nvPicPr>
        <p:blipFill>
          <a:blip r:embed="rId2"/>
          <a:stretch>
            <a:fillRect/>
          </a:stretch>
        </p:blipFill>
        <p:spPr>
          <a:xfrm>
            <a:off x="9814874" y="6481019"/>
            <a:ext cx="2233311" cy="303201"/>
          </a:xfrm>
          <a:prstGeom prst="rect">
            <a:avLst/>
          </a:prstGeom>
        </p:spPr>
      </p:pic>
      <p:sp>
        <p:nvSpPr>
          <p:cNvPr id="7" name="Freeform: Shape 6">
            <a:extLst>
              <a:ext uri="{FF2B5EF4-FFF2-40B4-BE49-F238E27FC236}">
                <a16:creationId xmlns:a16="http://schemas.microsoft.com/office/drawing/2014/main" id="{927E1FEA-2CDF-6DA6-E349-5318FE829FE3}"/>
              </a:ext>
            </a:extLst>
          </p:cNvPr>
          <p:cNvSpPr>
            <a:spLocks noGrp="1" noRot="1" noMove="1" noResize="1" noEditPoints="1" noAdjustHandles="1" noChangeArrowheads="1" noChangeShapeType="1"/>
          </p:cNvSpPr>
          <p:nvPr userDrawn="1"/>
        </p:nvSpPr>
        <p:spPr>
          <a:xfrm flipH="1">
            <a:off x="-2" y="0"/>
            <a:ext cx="1184857" cy="6857999"/>
          </a:xfrm>
          <a:custGeom>
            <a:avLst/>
            <a:gdLst>
              <a:gd name="connsiteX0" fmla="*/ 1378040 w 2472744"/>
              <a:gd name="connsiteY0" fmla="*/ 0 h 3567448"/>
              <a:gd name="connsiteX1" fmla="*/ 2472744 w 2472744"/>
              <a:gd name="connsiteY1" fmla="*/ 0 h 3567448"/>
              <a:gd name="connsiteX2" fmla="*/ 2472744 w 2472744"/>
              <a:gd name="connsiteY2" fmla="*/ 3567448 h 3567448"/>
              <a:gd name="connsiteX3" fmla="*/ 1378040 w 2472744"/>
              <a:gd name="connsiteY3" fmla="*/ 3567448 h 3567448"/>
              <a:gd name="connsiteX4" fmla="*/ 0 w 2472744"/>
              <a:gd name="connsiteY4" fmla="*/ 3567448 h 3567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2744" h="3567448">
                <a:moveTo>
                  <a:pt x="1378040" y="0"/>
                </a:moveTo>
                <a:lnTo>
                  <a:pt x="2472744" y="0"/>
                </a:lnTo>
                <a:lnTo>
                  <a:pt x="2472744" y="3567448"/>
                </a:lnTo>
                <a:lnTo>
                  <a:pt x="1378040" y="3567448"/>
                </a:lnTo>
                <a:lnTo>
                  <a:pt x="0" y="3567448"/>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Parallelogram 7">
            <a:extLst>
              <a:ext uri="{FF2B5EF4-FFF2-40B4-BE49-F238E27FC236}">
                <a16:creationId xmlns:a16="http://schemas.microsoft.com/office/drawing/2014/main" id="{C7FA2304-F2A5-9E1B-2A0F-9FB11A4AB8FD}"/>
              </a:ext>
            </a:extLst>
          </p:cNvPr>
          <p:cNvSpPr>
            <a:spLocks noGrp="1" noRot="1" noMove="1" noResize="1" noEditPoints="1" noAdjustHandles="1" noChangeArrowheads="1" noChangeShapeType="1"/>
          </p:cNvSpPr>
          <p:nvPr userDrawn="1"/>
        </p:nvSpPr>
        <p:spPr>
          <a:xfrm flipH="1">
            <a:off x="92298" y="0"/>
            <a:ext cx="12286445" cy="695459"/>
          </a:xfrm>
          <a:prstGeom prst="parallelogram">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lide Number Placeholder 5">
            <a:extLst>
              <a:ext uri="{FF2B5EF4-FFF2-40B4-BE49-F238E27FC236}">
                <a16:creationId xmlns:a16="http://schemas.microsoft.com/office/drawing/2014/main" id="{2AA424B6-FF77-93FC-ACBA-644B51B9B386}"/>
              </a:ext>
            </a:extLst>
          </p:cNvPr>
          <p:cNvSpPr>
            <a:spLocks noGrp="1"/>
          </p:cNvSpPr>
          <p:nvPr>
            <p:ph type="sldNum" sz="quarter" idx="12"/>
          </p:nvPr>
        </p:nvSpPr>
        <p:spPr>
          <a:xfrm>
            <a:off x="11475076" y="193182"/>
            <a:ext cx="573109" cy="399245"/>
          </a:xfrm>
        </p:spPr>
        <p:txBody>
          <a:bodyPr/>
          <a:lstStyle>
            <a:lvl1pPr algn="ctr">
              <a:defRPr sz="1800">
                <a:solidFill>
                  <a:schemeClr val="bg1"/>
                </a:solidFill>
                <a:latin typeface="Rubik Medium" pitchFamily="2" charset="-79"/>
                <a:cs typeface="Rubik Medium" pitchFamily="2" charset="-79"/>
              </a:defRPr>
            </a:lvl1pPr>
          </a:lstStyle>
          <a:p>
            <a:fld id="{294A09A9-5501-47C1-A89A-A340965A2BE2}" type="slidenum">
              <a:rPr lang="en-US" smtClean="0"/>
              <a:pPr/>
              <a:t>‹#›</a:t>
            </a:fld>
            <a:endParaRPr lang="en-US" dirty="0"/>
          </a:p>
        </p:txBody>
      </p:sp>
      <p:sp>
        <p:nvSpPr>
          <p:cNvPr id="18" name="Text Placeholder 17">
            <a:extLst>
              <a:ext uri="{FF2B5EF4-FFF2-40B4-BE49-F238E27FC236}">
                <a16:creationId xmlns:a16="http://schemas.microsoft.com/office/drawing/2014/main" id="{7ABFE496-3CFD-FAF3-FA46-AAF2FC0A9251}"/>
              </a:ext>
            </a:extLst>
          </p:cNvPr>
          <p:cNvSpPr>
            <a:spLocks noGrp="1"/>
          </p:cNvSpPr>
          <p:nvPr>
            <p:ph type="body" sz="quarter" idx="13" hasCustomPrompt="1"/>
          </p:nvPr>
        </p:nvSpPr>
        <p:spPr>
          <a:xfrm>
            <a:off x="509431" y="0"/>
            <a:ext cx="9697076" cy="785611"/>
          </a:xfrm>
        </p:spPr>
        <p:txBody>
          <a:bodyPr anchor="ctr" anchorCtr="0">
            <a:noAutofit/>
          </a:bodyPr>
          <a:lstStyle>
            <a:lvl1pPr marL="0" indent="0">
              <a:buNone/>
              <a:defRPr sz="4400">
                <a:solidFill>
                  <a:schemeClr val="bg1"/>
                </a:solidFill>
                <a:latin typeface="Rubik Medium" pitchFamily="2" charset="-79"/>
                <a:cs typeface="Rubik Medium" pitchFamily="2" charset="-79"/>
              </a:defRPr>
            </a:lvl1pPr>
          </a:lstStyle>
          <a:p>
            <a:pPr lvl="0"/>
            <a:r>
              <a:rPr lang="en-US" dirty="0"/>
              <a:t>Title Box</a:t>
            </a:r>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lstStyle>
            <a:lvl1pPr>
              <a:defRPr sz="1000"/>
            </a:lvl1pPr>
          </a:lstStyle>
          <a:p>
            <a:fld id="{A4486D74-B37B-F546-968B-4AC3E7616DD3}" type="datetime1">
              <a:rPr lang="en-US" smtClean="0"/>
              <a:pPr/>
              <a:t>12/14/2023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lstStyle>
            <a:lvl1pPr>
              <a:defRPr sz="1000"/>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lstStyle>
            <a:lvl1pPr>
              <a:defRPr sz="1000"/>
            </a:lvl1pPr>
          </a:lstStyle>
          <a:p>
            <a:fld id="{294A09A9-5501-47C1-A89A-A340965A2BE2}" type="slidenum">
              <a:rPr lang="en-US" smtClean="0"/>
              <a:pPr/>
              <a:t>‹#›</a:t>
            </a:fld>
            <a:endParaRPr lang="en-US" dirty="0"/>
          </a:p>
        </p:txBody>
      </p:sp>
      <p:sp>
        <p:nvSpPr>
          <p:cNvPr id="12" name="Title 1">
            <a:extLst>
              <a:ext uri="{FF2B5EF4-FFF2-40B4-BE49-F238E27FC236}">
                <a16:creationId xmlns:a16="http://schemas.microsoft.com/office/drawing/2014/main" id="{6B46AC40-4848-C146-B8DE-C805F662DCA5}"/>
              </a:ext>
            </a:extLst>
          </p:cNvPr>
          <p:cNvSpPr>
            <a:spLocks noGrp="1"/>
          </p:cNvSpPr>
          <p:nvPr>
            <p:ph type="title" hasCustomPrompt="1"/>
          </p:nvPr>
        </p:nvSpPr>
        <p:spPr>
          <a:xfrm>
            <a:off x="916016" y="983785"/>
            <a:ext cx="8447439" cy="1074828"/>
          </a:xfrm>
        </p:spPr>
        <p:txBody>
          <a:bodyPr>
            <a:normAutofit/>
          </a:bodyPr>
          <a:lstStyle>
            <a:lvl1pPr>
              <a:defRPr sz="4000" spc="300">
                <a:solidFill>
                  <a:schemeClr val="tx2"/>
                </a:solidFill>
                <a:latin typeface="Bahnschrift"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3909666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09F4C3CA-7962-4B8E-8004-FBD88F0EFAF2}"/>
              </a:ext>
            </a:extLst>
          </p:cNvPr>
          <p:cNvSpPr>
            <a:spLocks noGrp="1"/>
          </p:cNvSpPr>
          <p:nvPr>
            <p:ph type="dt" sz="half" idx="10"/>
          </p:nvPr>
        </p:nvSpPr>
        <p:spPr/>
        <p:txBody>
          <a:bodyPr/>
          <a:lstStyle>
            <a:lvl1pPr>
              <a:defRPr sz="1000"/>
            </a:lvl1pPr>
          </a:lstStyle>
          <a:p>
            <a:fld id="{B1597006-230C-EE41-ACD1-3FF8D7F2D9A3}" type="datetime1">
              <a:rPr lang="en-US" smtClean="0"/>
              <a:pPr/>
              <a:t>12/14/2023</a:t>
            </a:fld>
            <a:endParaRPr lang="en-US" dirty="0"/>
          </a:p>
        </p:txBody>
      </p:sp>
      <p:sp>
        <p:nvSpPr>
          <p:cNvPr id="6" name="Footer Placeholder 5">
            <a:extLst>
              <a:ext uri="{FF2B5EF4-FFF2-40B4-BE49-F238E27FC236}">
                <a16:creationId xmlns:a16="http://schemas.microsoft.com/office/drawing/2014/main" id="{BE7B5E76-E101-4994-92F5-1F540EB16AB0}"/>
              </a:ext>
            </a:extLst>
          </p:cNvPr>
          <p:cNvSpPr>
            <a:spLocks noGrp="1"/>
          </p:cNvSpPr>
          <p:nvPr>
            <p:ph type="ftr" sz="quarter" idx="11"/>
          </p:nvPr>
        </p:nvSpPr>
        <p:spPr>
          <a:xfrm>
            <a:off x="4053114" y="6356350"/>
            <a:ext cx="2188029" cy="365125"/>
          </a:xfrm>
        </p:spPr>
        <p:txBody>
          <a:bodyPr/>
          <a:lstStyle>
            <a:lvl1pPr algn="r">
              <a:defRPr sz="1000"/>
            </a:lvl1pPr>
          </a:lstStyle>
          <a:p>
            <a:r>
              <a:rPr lang="en-US" dirty="0"/>
              <a:t>PRESENTATION TITLE</a:t>
            </a:r>
          </a:p>
        </p:txBody>
      </p:sp>
      <p:sp>
        <p:nvSpPr>
          <p:cNvPr id="7" name="Slide Number Placeholder 6">
            <a:extLst>
              <a:ext uri="{FF2B5EF4-FFF2-40B4-BE49-F238E27FC236}">
                <a16:creationId xmlns:a16="http://schemas.microsoft.com/office/drawing/2014/main" id="{E249F242-2699-411D-B3F7-3D6D480E4955}"/>
              </a:ext>
            </a:extLst>
          </p:cNvPr>
          <p:cNvSpPr>
            <a:spLocks noGrp="1"/>
          </p:cNvSpPr>
          <p:nvPr>
            <p:ph type="sldNum" sz="quarter" idx="12"/>
          </p:nvPr>
        </p:nvSpPr>
        <p:spPr/>
        <p:txBody>
          <a:bodyPr/>
          <a:lstStyle>
            <a:lvl1pPr>
              <a:defRPr sz="1000">
                <a:solidFill>
                  <a:schemeClr val="bg1"/>
                </a:solidFill>
              </a:defRPr>
            </a:lvl1pPr>
          </a:lstStyle>
          <a:p>
            <a:fld id="{294A09A9-5501-47C1-A89A-A340965A2BE2}" type="slidenum">
              <a:rPr lang="en-US" smtClean="0"/>
              <a:pPr/>
              <a:t>‹#›</a:t>
            </a:fld>
            <a:endParaRPr lang="en-US" dirty="0"/>
          </a:p>
        </p:txBody>
      </p:sp>
      <p:cxnSp>
        <p:nvCxnSpPr>
          <p:cNvPr id="8" name="Straight Connector 7">
            <a:extLst>
              <a:ext uri="{FF2B5EF4-FFF2-40B4-BE49-F238E27FC236}">
                <a16:creationId xmlns:a16="http://schemas.microsoft.com/office/drawing/2014/main" id="{59FE6242-19BA-2847-9959-30D6F0E27035}"/>
              </a:ext>
            </a:extLst>
          </p:cNvPr>
          <p:cNvCxnSpPr/>
          <p:nvPr userDrawn="1"/>
        </p:nvCxnSpPr>
        <p:spPr>
          <a:xfrm flipH="1">
            <a:off x="6333066" y="0"/>
            <a:ext cx="1533832" cy="6091084"/>
          </a:xfrm>
          <a:prstGeom prst="line">
            <a:avLst/>
          </a:prstGeom>
          <a:ln w="9525">
            <a:solidFill>
              <a:schemeClr val="accent3"/>
            </a:solidFill>
          </a:ln>
        </p:spPr>
        <p:style>
          <a:lnRef idx="1">
            <a:schemeClr val="accent1"/>
          </a:lnRef>
          <a:fillRef idx="0">
            <a:schemeClr val="accent1"/>
          </a:fillRef>
          <a:effectRef idx="0">
            <a:schemeClr val="accent1"/>
          </a:effectRef>
          <a:fontRef idx="minor">
            <a:schemeClr val="tx1"/>
          </a:fontRef>
        </p:style>
      </p:cxnSp>
      <p:sp>
        <p:nvSpPr>
          <p:cNvPr id="12" name="Title 11">
            <a:extLst>
              <a:ext uri="{FF2B5EF4-FFF2-40B4-BE49-F238E27FC236}">
                <a16:creationId xmlns:a16="http://schemas.microsoft.com/office/drawing/2014/main" id="{715A3155-E4BF-478C-8D90-C66F5EB27439}"/>
              </a:ext>
            </a:extLst>
          </p:cNvPr>
          <p:cNvSpPr>
            <a:spLocks noGrp="1"/>
          </p:cNvSpPr>
          <p:nvPr>
            <p:ph type="ctrTitle"/>
          </p:nvPr>
        </p:nvSpPr>
        <p:spPr>
          <a:xfrm>
            <a:off x="693683" y="879636"/>
            <a:ext cx="6192892" cy="1198179"/>
          </a:xfrm>
          <a:custGeom>
            <a:avLst/>
            <a:gdLst>
              <a:gd name="connsiteX0" fmla="*/ 0 w 6192892"/>
              <a:gd name="connsiteY0" fmla="*/ 0 h 1198179"/>
              <a:gd name="connsiteX1" fmla="*/ 6192892 w 6192892"/>
              <a:gd name="connsiteY1" fmla="*/ 0 h 1198179"/>
              <a:gd name="connsiteX2" fmla="*/ 5947075 w 6192892"/>
              <a:gd name="connsiteY2" fmla="*/ 1198179 h 1198179"/>
              <a:gd name="connsiteX3" fmla="*/ 0 w 6192892"/>
              <a:gd name="connsiteY3" fmla="*/ 1198179 h 1198179"/>
            </a:gdLst>
            <a:ahLst/>
            <a:cxnLst>
              <a:cxn ang="0">
                <a:pos x="connsiteX0" y="connsiteY0"/>
              </a:cxn>
              <a:cxn ang="0">
                <a:pos x="connsiteX1" y="connsiteY1"/>
              </a:cxn>
              <a:cxn ang="0">
                <a:pos x="connsiteX2" y="connsiteY2"/>
              </a:cxn>
              <a:cxn ang="0">
                <a:pos x="connsiteX3" y="connsiteY3"/>
              </a:cxn>
            </a:cxnLst>
            <a:rect l="l" t="t" r="r" b="b"/>
            <a:pathLst>
              <a:path w="6192892" h="1198179">
                <a:moveTo>
                  <a:pt x="0" y="0"/>
                </a:moveTo>
                <a:lnTo>
                  <a:pt x="6192892" y="0"/>
                </a:lnTo>
                <a:lnTo>
                  <a:pt x="5947075" y="1198179"/>
                </a:lnTo>
                <a:lnTo>
                  <a:pt x="0" y="1198179"/>
                </a:lnTo>
                <a:close/>
              </a:path>
            </a:pathLst>
          </a:custGeom>
          <a:solidFill>
            <a:schemeClr val="accent2"/>
          </a:solidFill>
        </p:spPr>
        <p:txBody>
          <a:bodyPr wrap="square" lIns="228600" anchor="ctr">
            <a:noAutofit/>
          </a:bodyPr>
          <a:lstStyle>
            <a:lvl1pPr algn="l">
              <a:lnSpc>
                <a:spcPct val="100000"/>
              </a:lnSpc>
              <a:defRPr sz="4000" cap="all" spc="300" baseline="0">
                <a:solidFill>
                  <a:schemeClr val="bg1"/>
                </a:solidFill>
                <a:latin typeface="Bahnschrift" panose="020B0502040204020203" pitchFamily="34" charset="0"/>
              </a:defRPr>
            </a:lvl1pPr>
          </a:lstStyle>
          <a:p>
            <a:r>
              <a:rPr lang="en-US"/>
              <a:t>Click to edit Master title style</a:t>
            </a:r>
            <a:endParaRPr lang="en-US" dirty="0"/>
          </a:p>
        </p:txBody>
      </p:sp>
      <p:sp>
        <p:nvSpPr>
          <p:cNvPr id="10" name="Subtitle 2">
            <a:extLst>
              <a:ext uri="{FF2B5EF4-FFF2-40B4-BE49-F238E27FC236}">
                <a16:creationId xmlns:a16="http://schemas.microsoft.com/office/drawing/2014/main" id="{EDF23CDC-9A9D-5247-AD71-0A10D94BDCBE}"/>
              </a:ext>
            </a:extLst>
          </p:cNvPr>
          <p:cNvSpPr>
            <a:spLocks noGrp="1"/>
          </p:cNvSpPr>
          <p:nvPr>
            <p:ph type="subTitle" idx="1"/>
          </p:nvPr>
        </p:nvSpPr>
        <p:spPr>
          <a:xfrm>
            <a:off x="916016" y="2551819"/>
            <a:ext cx="4413068" cy="3539265"/>
          </a:xfrm>
        </p:spPr>
        <p:txBody>
          <a:bodyPr>
            <a:normAutofit/>
          </a:bodyPr>
          <a:lstStyle>
            <a:lvl1pPr marL="342900" indent="-342900" algn="l">
              <a:lnSpc>
                <a:spcPct val="100000"/>
              </a:lnSpc>
              <a:buFont typeface="Arial" panose="020B0604020202020204" pitchFamily="34" charset="0"/>
              <a:buChar char="•"/>
              <a:defRPr sz="2000" spc="140" baseline="0">
                <a:solidFill>
                  <a:schemeClr val="tx2"/>
                </a:solidFill>
                <a:latin typeface="Tw Cen MT" panose="020B06020201040206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7" name="Picture Placeholder 26">
            <a:extLst>
              <a:ext uri="{FF2B5EF4-FFF2-40B4-BE49-F238E27FC236}">
                <a16:creationId xmlns:a16="http://schemas.microsoft.com/office/drawing/2014/main" id="{0DA38E85-9448-450D-A4ED-FFA79C7100D6}"/>
              </a:ext>
            </a:extLst>
          </p:cNvPr>
          <p:cNvSpPr>
            <a:spLocks noGrp="1"/>
          </p:cNvSpPr>
          <p:nvPr>
            <p:ph type="pic" sz="quarter" idx="14"/>
          </p:nvPr>
        </p:nvSpPr>
        <p:spPr>
          <a:xfrm>
            <a:off x="6461342" y="0"/>
            <a:ext cx="5730658" cy="6858000"/>
          </a:xfrm>
          <a:custGeom>
            <a:avLst/>
            <a:gdLst>
              <a:gd name="connsiteX0" fmla="*/ 1688746 w 5730658"/>
              <a:gd name="connsiteY0" fmla="*/ 0 h 6858000"/>
              <a:gd name="connsiteX1" fmla="*/ 5730658 w 5730658"/>
              <a:gd name="connsiteY1" fmla="*/ 0 h 6858000"/>
              <a:gd name="connsiteX2" fmla="*/ 5730658 w 5730658"/>
              <a:gd name="connsiteY2" fmla="*/ 6858000 h 6858000"/>
              <a:gd name="connsiteX3" fmla="*/ 31751 w 5730658"/>
              <a:gd name="connsiteY3" fmla="*/ 6858000 h 6858000"/>
              <a:gd name="connsiteX4" fmla="*/ 31751 w 5730658"/>
              <a:gd name="connsiteY4" fmla="*/ 6857688 h 6858000"/>
              <a:gd name="connsiteX5" fmla="*/ 0 w 5730658"/>
              <a:gd name="connsiteY5" fmla="*/ 6857932 h 6858000"/>
              <a:gd name="connsiteX6" fmla="*/ 31751 w 5730658"/>
              <a:gd name="connsiteY6" fmla="*/ 6729501 h 6858000"/>
              <a:gd name="connsiteX7" fmla="*/ 31751 w 5730658"/>
              <a:gd name="connsiteY7" fmla="*/ 6681788 h 6858000"/>
              <a:gd name="connsiteX8" fmla="*/ 43547 w 5730658"/>
              <a:gd name="connsiteY8" fmla="*/ 6681788 h 6858000"/>
              <a:gd name="connsiteX9" fmla="*/ 1688746 w 5730658"/>
              <a:gd name="connsiteY9" fmla="*/ 2705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30658" h="6858000">
                <a:moveTo>
                  <a:pt x="1688746" y="0"/>
                </a:moveTo>
                <a:lnTo>
                  <a:pt x="5730658" y="0"/>
                </a:lnTo>
                <a:lnTo>
                  <a:pt x="5730658" y="6858000"/>
                </a:lnTo>
                <a:lnTo>
                  <a:pt x="31751" y="6858000"/>
                </a:lnTo>
                <a:lnTo>
                  <a:pt x="31751" y="6857688"/>
                </a:lnTo>
                <a:lnTo>
                  <a:pt x="0" y="6857932"/>
                </a:lnTo>
                <a:lnTo>
                  <a:pt x="31751" y="6729501"/>
                </a:lnTo>
                <a:lnTo>
                  <a:pt x="31751" y="6681788"/>
                </a:lnTo>
                <a:lnTo>
                  <a:pt x="43547" y="6681788"/>
                </a:lnTo>
                <a:lnTo>
                  <a:pt x="1688746" y="27053"/>
                </a:lnTo>
                <a:close/>
              </a:path>
            </a:pathLst>
          </a:custGeom>
        </p:spPr>
        <p:txBody>
          <a:bodyPr wrap="square" anchor="ctr">
            <a:noAutofit/>
          </a:bodyPr>
          <a:lstStyle>
            <a:lvl1pPr marL="0" indent="0" algn="ctr">
              <a:buNone/>
              <a:defRPr/>
            </a:lvl1pPr>
          </a:lstStyle>
          <a:p>
            <a:r>
              <a:rPr lang="en-US"/>
              <a:t>Click icon to add picture</a:t>
            </a:r>
            <a:endParaRPr lang="en-US" dirty="0"/>
          </a:p>
        </p:txBody>
      </p:sp>
    </p:spTree>
    <p:extLst>
      <p:ext uri="{BB962C8B-B14F-4D97-AF65-F5344CB8AC3E}">
        <p14:creationId xmlns:p14="http://schemas.microsoft.com/office/powerpoint/2010/main" val="30106943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0F72571D-58D5-4367-9E7E-94A5A5D795B8}"/>
              </a:ext>
            </a:extLst>
          </p:cNvPr>
          <p:cNvSpPr/>
          <p:nvPr userDrawn="1"/>
        </p:nvSpPr>
        <p:spPr>
          <a:xfrm>
            <a:off x="693682" y="2286000"/>
            <a:ext cx="11498318" cy="3416300"/>
          </a:xfrm>
          <a:prstGeom prst="rect">
            <a:avLst/>
          </a:prstGeom>
          <a:gradFill flip="none" rotWithShape="1">
            <a:gsLst>
              <a:gs pos="0">
                <a:schemeClr val="accent2"/>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icture Placeholder 20">
            <a:extLst>
              <a:ext uri="{FF2B5EF4-FFF2-40B4-BE49-F238E27FC236}">
                <a16:creationId xmlns:a16="http://schemas.microsoft.com/office/drawing/2014/main" id="{ACD184E7-842E-4CDA-8022-CFE5CEA0DBE9}"/>
              </a:ext>
            </a:extLst>
          </p:cNvPr>
          <p:cNvSpPr>
            <a:spLocks noGrp="1"/>
          </p:cNvSpPr>
          <p:nvPr>
            <p:ph type="pic" sz="quarter" idx="16"/>
          </p:nvPr>
        </p:nvSpPr>
        <p:spPr>
          <a:xfrm>
            <a:off x="0" y="0"/>
            <a:ext cx="8534400" cy="6858000"/>
          </a:xfrm>
          <a:custGeom>
            <a:avLst/>
            <a:gdLst>
              <a:gd name="connsiteX0" fmla="*/ 0 w 8534400"/>
              <a:gd name="connsiteY0" fmla="*/ 0 h 6858000"/>
              <a:gd name="connsiteX1" fmla="*/ 6827520 w 8534400"/>
              <a:gd name="connsiteY1" fmla="*/ 0 h 6858000"/>
              <a:gd name="connsiteX2" fmla="*/ 7396480 w 8534400"/>
              <a:gd name="connsiteY2" fmla="*/ 2286000 h 6858000"/>
              <a:gd name="connsiteX3" fmla="*/ 693682 w 8534400"/>
              <a:gd name="connsiteY3" fmla="*/ 2286000 h 6858000"/>
              <a:gd name="connsiteX4" fmla="*/ 693682 w 8534400"/>
              <a:gd name="connsiteY4" fmla="*/ 5702300 h 6858000"/>
              <a:gd name="connsiteX5" fmla="*/ 8246759 w 8534400"/>
              <a:gd name="connsiteY5" fmla="*/ 5702300 h 6858000"/>
              <a:gd name="connsiteX6" fmla="*/ 8534400 w 8534400"/>
              <a:gd name="connsiteY6" fmla="*/ 6858000 h 6858000"/>
              <a:gd name="connsiteX7" fmla="*/ 0 w 85344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534400" h="6858000">
                <a:moveTo>
                  <a:pt x="0" y="0"/>
                </a:moveTo>
                <a:lnTo>
                  <a:pt x="6827520" y="0"/>
                </a:lnTo>
                <a:lnTo>
                  <a:pt x="7396480" y="2286000"/>
                </a:lnTo>
                <a:lnTo>
                  <a:pt x="693682" y="2286000"/>
                </a:lnTo>
                <a:lnTo>
                  <a:pt x="693682" y="5702300"/>
                </a:lnTo>
                <a:lnTo>
                  <a:pt x="8246759" y="5702300"/>
                </a:lnTo>
                <a:lnTo>
                  <a:pt x="8534400" y="6858000"/>
                </a:lnTo>
                <a:lnTo>
                  <a:pt x="0" y="6858000"/>
                </a:lnTo>
                <a:close/>
              </a:path>
            </a:pathLst>
          </a:custGeom>
        </p:spPr>
        <p:txBody>
          <a:bodyPr wrap="square">
            <a:noAutofit/>
          </a:bodyPr>
          <a:lstStyle/>
          <a:p>
            <a:r>
              <a:rPr lang="en-US"/>
              <a:t>Click icon to add picture</a:t>
            </a:r>
            <a:endParaRPr lang="en-US" dirty="0"/>
          </a:p>
        </p:txBody>
      </p:sp>
      <p:sp>
        <p:nvSpPr>
          <p:cNvPr id="5" name="Date Placeholder 4">
            <a:extLst>
              <a:ext uri="{FF2B5EF4-FFF2-40B4-BE49-F238E27FC236}">
                <a16:creationId xmlns:a16="http://schemas.microsoft.com/office/drawing/2014/main" id="{09F4C3CA-7962-4B8E-8004-FBD88F0EFAF2}"/>
              </a:ext>
            </a:extLst>
          </p:cNvPr>
          <p:cNvSpPr>
            <a:spLocks noGrp="1"/>
          </p:cNvSpPr>
          <p:nvPr>
            <p:ph type="dt" sz="half" idx="10"/>
          </p:nvPr>
        </p:nvSpPr>
        <p:spPr/>
        <p:txBody>
          <a:bodyPr/>
          <a:lstStyle>
            <a:lvl1pPr>
              <a:defRPr sz="1000">
                <a:solidFill>
                  <a:schemeClr val="bg1"/>
                </a:solidFill>
              </a:defRPr>
            </a:lvl1pPr>
          </a:lstStyle>
          <a:p>
            <a:fld id="{B1597006-230C-EE41-ACD1-3FF8D7F2D9A3}" type="datetime1">
              <a:rPr lang="en-US" smtClean="0"/>
              <a:pPr/>
              <a:t>12/14/2023</a:t>
            </a:fld>
            <a:endParaRPr lang="en-US" dirty="0"/>
          </a:p>
        </p:txBody>
      </p:sp>
      <p:sp>
        <p:nvSpPr>
          <p:cNvPr id="6" name="Footer Placeholder 5">
            <a:extLst>
              <a:ext uri="{FF2B5EF4-FFF2-40B4-BE49-F238E27FC236}">
                <a16:creationId xmlns:a16="http://schemas.microsoft.com/office/drawing/2014/main" id="{BE7B5E76-E101-4994-92F5-1F540EB16AB0}"/>
              </a:ext>
            </a:extLst>
          </p:cNvPr>
          <p:cNvSpPr>
            <a:spLocks noGrp="1"/>
          </p:cNvSpPr>
          <p:nvPr>
            <p:ph type="ftr" sz="quarter" idx="11"/>
          </p:nvPr>
        </p:nvSpPr>
        <p:spPr/>
        <p:txBody>
          <a:bodyPr/>
          <a:lstStyle>
            <a:lvl1pPr>
              <a:defRPr sz="1000">
                <a:solidFill>
                  <a:schemeClr val="bg1"/>
                </a:solidFill>
              </a:defRPr>
            </a:lvl1pPr>
          </a:lstStyle>
          <a:p>
            <a:r>
              <a:rPr lang="en-US" dirty="0"/>
              <a:t>PRESENTATION TITLE</a:t>
            </a:r>
          </a:p>
        </p:txBody>
      </p:sp>
      <p:sp>
        <p:nvSpPr>
          <p:cNvPr id="7" name="Slide Number Placeholder 6">
            <a:extLst>
              <a:ext uri="{FF2B5EF4-FFF2-40B4-BE49-F238E27FC236}">
                <a16:creationId xmlns:a16="http://schemas.microsoft.com/office/drawing/2014/main" id="{E249F242-2699-411D-B3F7-3D6D480E4955}"/>
              </a:ext>
            </a:extLst>
          </p:cNvPr>
          <p:cNvSpPr>
            <a:spLocks noGrp="1"/>
          </p:cNvSpPr>
          <p:nvPr>
            <p:ph type="sldNum" sz="quarter" idx="12"/>
          </p:nvPr>
        </p:nvSpPr>
        <p:spPr/>
        <p:txBody>
          <a:bodyPr/>
          <a:lstStyle>
            <a:lvl1pPr>
              <a:defRPr sz="1000"/>
            </a:lvl1pPr>
          </a:lstStyle>
          <a:p>
            <a:fld id="{294A09A9-5501-47C1-A89A-A340965A2BE2}" type="slidenum">
              <a:rPr lang="en-US" smtClean="0"/>
              <a:pPr/>
              <a:t>‹#›</a:t>
            </a:fld>
            <a:endParaRPr lang="en-US" dirty="0"/>
          </a:p>
        </p:txBody>
      </p:sp>
      <p:sp>
        <p:nvSpPr>
          <p:cNvPr id="3" name="Text Placeholder 2">
            <a:extLst>
              <a:ext uri="{FF2B5EF4-FFF2-40B4-BE49-F238E27FC236}">
                <a16:creationId xmlns:a16="http://schemas.microsoft.com/office/drawing/2014/main" id="{6CC650A3-C37B-8949-AAFB-1CA610A432AE}"/>
              </a:ext>
            </a:extLst>
          </p:cNvPr>
          <p:cNvSpPr>
            <a:spLocks noGrp="1"/>
          </p:cNvSpPr>
          <p:nvPr>
            <p:ph type="body" sz="quarter" idx="13"/>
          </p:nvPr>
        </p:nvSpPr>
        <p:spPr>
          <a:xfrm>
            <a:off x="4661069" y="2654299"/>
            <a:ext cx="3165475" cy="2705101"/>
          </a:xfrm>
        </p:spPr>
        <p:txBody>
          <a:bodyPr>
            <a:normAutofit/>
          </a:bodyPr>
          <a:lstStyle>
            <a:lvl1pPr marL="0" indent="0">
              <a:lnSpc>
                <a:spcPct val="100000"/>
              </a:lnSpc>
              <a:spcBef>
                <a:spcPts val="1000"/>
              </a:spcBef>
              <a:buNone/>
              <a:defRPr sz="2000" cap="all" spc="140" baseline="0">
                <a:solidFill>
                  <a:schemeClr val="bg1"/>
                </a:solidFill>
                <a:latin typeface="Tw Cen MT" panose="020B0602020104020603" pitchFamily="34" charset="77"/>
              </a:defRPr>
            </a:lvl1pPr>
            <a:lvl2pPr marL="0" indent="0">
              <a:lnSpc>
                <a:spcPct val="90000"/>
              </a:lnSpc>
              <a:spcBef>
                <a:spcPts val="1000"/>
              </a:spcBef>
              <a:buNone/>
              <a:defRPr sz="1800" spc="140" baseline="0">
                <a:solidFill>
                  <a:schemeClr val="bg1"/>
                </a:solidFill>
                <a:latin typeface="Tw Cen MT" panose="020B0602020104020603" pitchFamily="34" charset="77"/>
              </a:defRPr>
            </a:lvl2pPr>
            <a:lvl3pPr marL="914400" indent="0">
              <a:lnSpc>
                <a:spcPct val="100000"/>
              </a:lnSpc>
              <a:spcBef>
                <a:spcPts val="1000"/>
              </a:spcBef>
              <a:buNone/>
              <a:defRPr sz="1800" spc="140" baseline="0">
                <a:solidFill>
                  <a:schemeClr val="bg1"/>
                </a:solidFill>
                <a:latin typeface="Tw Cen MT" panose="020B0602020104020603" pitchFamily="34" charset="77"/>
              </a:defRPr>
            </a:lvl3pPr>
            <a:lvl4pPr marL="1371600" indent="0">
              <a:lnSpc>
                <a:spcPct val="100000"/>
              </a:lnSpc>
              <a:spcBef>
                <a:spcPts val="1000"/>
              </a:spcBef>
              <a:buNone/>
              <a:defRPr sz="1800" spc="140" baseline="0">
                <a:solidFill>
                  <a:schemeClr val="bg1"/>
                </a:solidFill>
                <a:latin typeface="Tw Cen MT" panose="020B0602020104020603" pitchFamily="34" charset="77"/>
              </a:defRPr>
            </a:lvl4pPr>
            <a:lvl5pPr marL="1828800" indent="0">
              <a:lnSpc>
                <a:spcPct val="100000"/>
              </a:lnSpc>
              <a:spcBef>
                <a:spcPts val="1000"/>
              </a:spcBef>
              <a:buNone/>
              <a:defRPr sz="1800" spc="140" baseline="0">
                <a:solidFill>
                  <a:schemeClr val="bg1"/>
                </a:solidFill>
                <a:latin typeface="Tw Cen MT" panose="020B0602020104020603" pitchFamily="34" charset="77"/>
              </a:defRPr>
            </a:lvl5pPr>
          </a:lstStyle>
          <a:p>
            <a:pPr lvl="0"/>
            <a:r>
              <a:rPr lang="en-US"/>
              <a:t>Click to edit Master text styles</a:t>
            </a:r>
          </a:p>
          <a:p>
            <a:pPr lvl="1"/>
            <a:r>
              <a:rPr lang="en-US"/>
              <a:t>Second level</a:t>
            </a:r>
          </a:p>
        </p:txBody>
      </p:sp>
      <p:sp>
        <p:nvSpPr>
          <p:cNvPr id="14" name="Text Placeholder 2">
            <a:extLst>
              <a:ext uri="{FF2B5EF4-FFF2-40B4-BE49-F238E27FC236}">
                <a16:creationId xmlns:a16="http://schemas.microsoft.com/office/drawing/2014/main" id="{6823CE96-7B45-0E4E-8DD2-AAE6F7DB97C9}"/>
              </a:ext>
            </a:extLst>
          </p:cNvPr>
          <p:cNvSpPr>
            <a:spLocks noGrp="1"/>
          </p:cNvSpPr>
          <p:nvPr>
            <p:ph type="body" sz="quarter" idx="14"/>
          </p:nvPr>
        </p:nvSpPr>
        <p:spPr>
          <a:xfrm>
            <a:off x="8115132" y="2654299"/>
            <a:ext cx="3165475" cy="2705101"/>
          </a:xfrm>
        </p:spPr>
        <p:txBody>
          <a:bodyPr>
            <a:normAutofit/>
          </a:bodyPr>
          <a:lstStyle>
            <a:lvl1pPr marL="0" indent="0">
              <a:lnSpc>
                <a:spcPct val="100000"/>
              </a:lnSpc>
              <a:spcBef>
                <a:spcPts val="1000"/>
              </a:spcBef>
              <a:buNone/>
              <a:defRPr sz="2000" cap="all" spc="140" baseline="0">
                <a:solidFill>
                  <a:schemeClr val="bg1"/>
                </a:solidFill>
                <a:latin typeface="Tw Cen MT" panose="020B0602020104020603" pitchFamily="34" charset="77"/>
              </a:defRPr>
            </a:lvl1pPr>
            <a:lvl2pPr marL="0" indent="0">
              <a:lnSpc>
                <a:spcPct val="90000"/>
              </a:lnSpc>
              <a:spcBef>
                <a:spcPts val="1000"/>
              </a:spcBef>
              <a:buNone/>
              <a:defRPr sz="1800" spc="140" baseline="0">
                <a:solidFill>
                  <a:schemeClr val="bg1"/>
                </a:solidFill>
                <a:latin typeface="Tw Cen MT" panose="020B0602020104020603" pitchFamily="34" charset="77"/>
              </a:defRPr>
            </a:lvl2pPr>
            <a:lvl3pPr marL="914400" indent="0">
              <a:lnSpc>
                <a:spcPct val="100000"/>
              </a:lnSpc>
              <a:spcBef>
                <a:spcPts val="1000"/>
              </a:spcBef>
              <a:buNone/>
              <a:defRPr sz="1800" spc="140" baseline="0">
                <a:solidFill>
                  <a:schemeClr val="bg1"/>
                </a:solidFill>
                <a:latin typeface="Tw Cen MT" panose="020B0602020104020603" pitchFamily="34" charset="77"/>
              </a:defRPr>
            </a:lvl3pPr>
            <a:lvl4pPr marL="1371600" indent="0">
              <a:lnSpc>
                <a:spcPct val="100000"/>
              </a:lnSpc>
              <a:spcBef>
                <a:spcPts val="1000"/>
              </a:spcBef>
              <a:buNone/>
              <a:defRPr sz="1800" spc="140" baseline="0">
                <a:solidFill>
                  <a:schemeClr val="bg1"/>
                </a:solidFill>
                <a:latin typeface="Tw Cen MT" panose="020B0602020104020603" pitchFamily="34" charset="77"/>
              </a:defRPr>
            </a:lvl4pPr>
            <a:lvl5pPr marL="1828800" indent="0">
              <a:lnSpc>
                <a:spcPct val="100000"/>
              </a:lnSpc>
              <a:spcBef>
                <a:spcPts val="1000"/>
              </a:spcBef>
              <a:buNone/>
              <a:defRPr sz="1800" spc="140" baseline="0">
                <a:solidFill>
                  <a:schemeClr val="bg1"/>
                </a:solidFill>
                <a:latin typeface="Tw Cen MT" panose="020B0602020104020603" pitchFamily="34" charset="77"/>
              </a:defRPr>
            </a:lvl5pPr>
          </a:lstStyle>
          <a:p>
            <a:pPr lvl="0"/>
            <a:r>
              <a:rPr lang="en-US"/>
              <a:t>Click to edit Master text styles</a:t>
            </a:r>
          </a:p>
          <a:p>
            <a:pPr lvl="1"/>
            <a:r>
              <a:rPr lang="en-US"/>
              <a:t>Second level</a:t>
            </a:r>
          </a:p>
        </p:txBody>
      </p:sp>
      <p:sp>
        <p:nvSpPr>
          <p:cNvPr id="15" name="Text Placeholder 2">
            <a:extLst>
              <a:ext uri="{FF2B5EF4-FFF2-40B4-BE49-F238E27FC236}">
                <a16:creationId xmlns:a16="http://schemas.microsoft.com/office/drawing/2014/main" id="{7F451F20-9248-594B-8CD5-3442A64513D8}"/>
              </a:ext>
            </a:extLst>
          </p:cNvPr>
          <p:cNvSpPr>
            <a:spLocks noGrp="1"/>
          </p:cNvSpPr>
          <p:nvPr>
            <p:ph type="body" sz="quarter" idx="15"/>
          </p:nvPr>
        </p:nvSpPr>
        <p:spPr>
          <a:xfrm>
            <a:off x="1219032" y="2654299"/>
            <a:ext cx="3165475" cy="2705101"/>
          </a:xfrm>
        </p:spPr>
        <p:txBody>
          <a:bodyPr>
            <a:normAutofit/>
          </a:bodyPr>
          <a:lstStyle>
            <a:lvl1pPr marL="0" indent="0">
              <a:lnSpc>
                <a:spcPct val="100000"/>
              </a:lnSpc>
              <a:spcBef>
                <a:spcPts val="1000"/>
              </a:spcBef>
              <a:buNone/>
              <a:defRPr sz="2000" cap="all" spc="140" baseline="0">
                <a:solidFill>
                  <a:schemeClr val="bg1"/>
                </a:solidFill>
                <a:latin typeface="Tw Cen MT" panose="020B0602020104020603" pitchFamily="34" charset="77"/>
              </a:defRPr>
            </a:lvl1pPr>
            <a:lvl2pPr marL="0" indent="0">
              <a:lnSpc>
                <a:spcPct val="90000"/>
              </a:lnSpc>
              <a:spcBef>
                <a:spcPts val="1000"/>
              </a:spcBef>
              <a:buNone/>
              <a:defRPr sz="1800" spc="140" baseline="0">
                <a:solidFill>
                  <a:schemeClr val="bg1"/>
                </a:solidFill>
                <a:latin typeface="Tw Cen MT" panose="020B0602020104020603" pitchFamily="34" charset="77"/>
              </a:defRPr>
            </a:lvl2pPr>
            <a:lvl3pPr marL="914400" indent="0">
              <a:lnSpc>
                <a:spcPct val="100000"/>
              </a:lnSpc>
              <a:spcBef>
                <a:spcPts val="1000"/>
              </a:spcBef>
              <a:buNone/>
              <a:defRPr sz="1800" spc="140" baseline="0">
                <a:solidFill>
                  <a:schemeClr val="bg1"/>
                </a:solidFill>
                <a:latin typeface="Tw Cen MT" panose="020B0602020104020603" pitchFamily="34" charset="77"/>
              </a:defRPr>
            </a:lvl3pPr>
            <a:lvl4pPr marL="1371600" indent="0">
              <a:lnSpc>
                <a:spcPct val="100000"/>
              </a:lnSpc>
              <a:spcBef>
                <a:spcPts val="1000"/>
              </a:spcBef>
              <a:buNone/>
              <a:defRPr sz="1800" spc="140" baseline="0">
                <a:solidFill>
                  <a:schemeClr val="bg1"/>
                </a:solidFill>
                <a:latin typeface="Tw Cen MT" panose="020B0602020104020603" pitchFamily="34" charset="77"/>
              </a:defRPr>
            </a:lvl4pPr>
            <a:lvl5pPr marL="1828800" indent="0">
              <a:lnSpc>
                <a:spcPct val="100000"/>
              </a:lnSpc>
              <a:spcBef>
                <a:spcPts val="1000"/>
              </a:spcBef>
              <a:buNone/>
              <a:defRPr sz="1800" spc="140" baseline="0">
                <a:solidFill>
                  <a:schemeClr val="bg1"/>
                </a:solidFill>
                <a:latin typeface="Tw Cen MT" panose="020B0602020104020603" pitchFamily="34" charset="77"/>
              </a:defRPr>
            </a:lvl5pPr>
          </a:lstStyle>
          <a:p>
            <a:pPr lvl="0"/>
            <a:r>
              <a:rPr lang="en-US"/>
              <a:t>Click to edit Master text styles</a:t>
            </a:r>
          </a:p>
          <a:p>
            <a:pPr lvl="1"/>
            <a:r>
              <a:rPr lang="en-US"/>
              <a:t>Second level</a:t>
            </a:r>
          </a:p>
        </p:txBody>
      </p:sp>
      <p:cxnSp>
        <p:nvCxnSpPr>
          <p:cNvPr id="18" name="Straight Connector 17">
            <a:extLst>
              <a:ext uri="{FF2B5EF4-FFF2-40B4-BE49-F238E27FC236}">
                <a16:creationId xmlns:a16="http://schemas.microsoft.com/office/drawing/2014/main" id="{92008AA3-BEDF-CE40-9D94-F5875454E799}"/>
              </a:ext>
            </a:extLst>
          </p:cNvPr>
          <p:cNvCxnSpPr>
            <a:cxnSpLocks/>
          </p:cNvCxnSpPr>
          <p:nvPr userDrawn="1"/>
        </p:nvCxnSpPr>
        <p:spPr>
          <a:xfrm>
            <a:off x="7108236" y="0"/>
            <a:ext cx="1533832" cy="6091084"/>
          </a:xfrm>
          <a:prstGeom prst="line">
            <a:avLst/>
          </a:prstGeom>
          <a:ln w="9525">
            <a:solidFill>
              <a:schemeClr val="accent3"/>
            </a:solidFill>
          </a:ln>
        </p:spPr>
        <p:style>
          <a:lnRef idx="1">
            <a:schemeClr val="accent1"/>
          </a:lnRef>
          <a:fillRef idx="0">
            <a:schemeClr val="accent1"/>
          </a:fillRef>
          <a:effectRef idx="0">
            <a:schemeClr val="accent1"/>
          </a:effectRef>
          <a:fontRef idx="minor">
            <a:schemeClr val="tx1"/>
          </a:fontRef>
        </p:style>
      </p:cxnSp>
      <p:sp>
        <p:nvSpPr>
          <p:cNvPr id="20" name="Title 19">
            <a:extLst>
              <a:ext uri="{FF2B5EF4-FFF2-40B4-BE49-F238E27FC236}">
                <a16:creationId xmlns:a16="http://schemas.microsoft.com/office/drawing/2014/main" id="{028065BE-52F2-4F89-82A3-E5DA80527B9C}"/>
              </a:ext>
            </a:extLst>
          </p:cNvPr>
          <p:cNvSpPr>
            <a:spLocks noGrp="1"/>
          </p:cNvSpPr>
          <p:nvPr>
            <p:ph type="ctrTitle"/>
          </p:nvPr>
        </p:nvSpPr>
        <p:spPr>
          <a:xfrm>
            <a:off x="693684" y="879636"/>
            <a:ext cx="6294727" cy="1206888"/>
          </a:xfrm>
          <a:custGeom>
            <a:avLst/>
            <a:gdLst>
              <a:gd name="connsiteX0" fmla="*/ 5986630 w 6294727"/>
              <a:gd name="connsiteY0" fmla="*/ 0 h 1206888"/>
              <a:gd name="connsiteX1" fmla="*/ 6294727 w 6294727"/>
              <a:gd name="connsiteY1" fmla="*/ 1206888 h 1206888"/>
              <a:gd name="connsiteX2" fmla="*/ 0 w 6294727"/>
              <a:gd name="connsiteY2" fmla="*/ 1206888 h 1206888"/>
              <a:gd name="connsiteX3" fmla="*/ 0 w 6294727"/>
              <a:gd name="connsiteY3" fmla="*/ 8709 h 1206888"/>
            </a:gdLst>
            <a:ahLst/>
            <a:cxnLst>
              <a:cxn ang="0">
                <a:pos x="connsiteX0" y="connsiteY0"/>
              </a:cxn>
              <a:cxn ang="0">
                <a:pos x="connsiteX1" y="connsiteY1"/>
              </a:cxn>
              <a:cxn ang="0">
                <a:pos x="connsiteX2" y="connsiteY2"/>
              </a:cxn>
              <a:cxn ang="0">
                <a:pos x="connsiteX3" y="connsiteY3"/>
              </a:cxn>
            </a:cxnLst>
            <a:rect l="l" t="t" r="r" b="b"/>
            <a:pathLst>
              <a:path w="6294727" h="1206888">
                <a:moveTo>
                  <a:pt x="5986630" y="0"/>
                </a:moveTo>
                <a:lnTo>
                  <a:pt x="6294727" y="1206888"/>
                </a:lnTo>
                <a:lnTo>
                  <a:pt x="0" y="1206888"/>
                </a:lnTo>
                <a:lnTo>
                  <a:pt x="0" y="8709"/>
                </a:lnTo>
                <a:close/>
              </a:path>
            </a:pathLst>
          </a:custGeom>
          <a:solidFill>
            <a:schemeClr val="accent2"/>
          </a:solidFill>
        </p:spPr>
        <p:txBody>
          <a:bodyPr wrap="square" anchor="ctr">
            <a:noAutofit/>
          </a:bodyPr>
          <a:lstStyle>
            <a:lvl1pPr algn="l">
              <a:defRPr sz="4000" cap="all" spc="300" baseline="0">
                <a:solidFill>
                  <a:schemeClr val="bg1"/>
                </a:solidFill>
                <a:latin typeface="Bahnschrift" panose="020B0502040204020203"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8310270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6DABEA2-A65D-401E-B923-0AE3AE890017}" type="datetimeFigureOut">
              <a:rPr lang="en-US" smtClean="0"/>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4A0A0B-3CCD-41CE-AE53-91DAEBF92769}" type="slidenum">
              <a:rPr lang="en-US" smtClean="0"/>
              <a:t>‹#›</a:t>
            </a:fld>
            <a:endParaRPr lang="en-US"/>
          </a:p>
        </p:txBody>
      </p:sp>
    </p:spTree>
    <p:extLst>
      <p:ext uri="{BB962C8B-B14F-4D97-AF65-F5344CB8AC3E}">
        <p14:creationId xmlns:p14="http://schemas.microsoft.com/office/powerpoint/2010/main" val="392855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AA6943C0-A7A3-4C4C-BEB2-9176DE863005}"/>
              </a:ext>
            </a:extLst>
          </p:cNvPr>
          <p:cNvSpPr>
            <a:spLocks noGrp="1"/>
          </p:cNvSpPr>
          <p:nvPr>
            <p:ph type="pic" sz="quarter" idx="13"/>
          </p:nvPr>
        </p:nvSpPr>
        <p:spPr>
          <a:xfrm>
            <a:off x="3681047" y="0"/>
            <a:ext cx="8510952" cy="6858000"/>
          </a:xfrm>
          <a:custGeom>
            <a:avLst/>
            <a:gdLst>
              <a:gd name="connsiteX0" fmla="*/ 1706880 w 8510952"/>
              <a:gd name="connsiteY0" fmla="*/ 0 h 6858000"/>
              <a:gd name="connsiteX1" fmla="*/ 8510952 w 8510952"/>
              <a:gd name="connsiteY1" fmla="*/ 0 h 6858000"/>
              <a:gd name="connsiteX2" fmla="*/ 8510952 w 8510952"/>
              <a:gd name="connsiteY2" fmla="*/ 6858000 h 6858000"/>
              <a:gd name="connsiteX3" fmla="*/ 0 w 85109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510952" h="6858000">
                <a:moveTo>
                  <a:pt x="1706880" y="0"/>
                </a:moveTo>
                <a:lnTo>
                  <a:pt x="8510952" y="0"/>
                </a:lnTo>
                <a:lnTo>
                  <a:pt x="8510952" y="6858000"/>
                </a:lnTo>
                <a:lnTo>
                  <a:pt x="0" y="6858000"/>
                </a:lnTo>
                <a:close/>
              </a:path>
            </a:pathLst>
          </a:custGeom>
        </p:spPr>
        <p:txBody>
          <a:bodyPr wrap="square" anchor="ctr">
            <a:noAutofit/>
          </a:bodyPr>
          <a:lstStyle>
            <a:lvl1pPr marL="0" indent="0" algn="ctr">
              <a:buNone/>
              <a:defRPr/>
            </a:lvl1pPr>
          </a:lstStyle>
          <a:p>
            <a:r>
              <a:rPr lang="en-US"/>
              <a:t>Click icon to add picture</a:t>
            </a:r>
            <a:endParaRPr lang="en-US" dirty="0"/>
          </a:p>
        </p:txBody>
      </p:sp>
      <p:cxnSp>
        <p:nvCxnSpPr>
          <p:cNvPr id="4" name="Straight Connector 3">
            <a:extLst>
              <a:ext uri="{FF2B5EF4-FFF2-40B4-BE49-F238E27FC236}">
                <a16:creationId xmlns:a16="http://schemas.microsoft.com/office/drawing/2014/main" id="{104F3C93-C085-8A47-9A2A-6AD3F3D69F4E}"/>
              </a:ext>
            </a:extLst>
          </p:cNvPr>
          <p:cNvCxnSpPr/>
          <p:nvPr userDrawn="1"/>
        </p:nvCxnSpPr>
        <p:spPr>
          <a:xfrm flipH="1">
            <a:off x="3510116" y="0"/>
            <a:ext cx="1533832" cy="6091084"/>
          </a:xfrm>
          <a:prstGeom prst="line">
            <a:avLst/>
          </a:prstGeom>
          <a:ln w="9525">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Title 10">
            <a:extLst>
              <a:ext uri="{FF2B5EF4-FFF2-40B4-BE49-F238E27FC236}">
                <a16:creationId xmlns:a16="http://schemas.microsoft.com/office/drawing/2014/main" id="{941283B3-F5BE-4FDF-829D-D1BE17F71653}"/>
              </a:ext>
            </a:extLst>
          </p:cNvPr>
          <p:cNvSpPr>
            <a:spLocks noGrp="1"/>
          </p:cNvSpPr>
          <p:nvPr>
            <p:ph type="ctrTitle"/>
          </p:nvPr>
        </p:nvSpPr>
        <p:spPr>
          <a:xfrm>
            <a:off x="693683" y="879635"/>
            <a:ext cx="6192892" cy="1198179"/>
          </a:xfrm>
          <a:custGeom>
            <a:avLst/>
            <a:gdLst>
              <a:gd name="connsiteX0" fmla="*/ 0 w 6192892"/>
              <a:gd name="connsiteY0" fmla="*/ 0 h 1198179"/>
              <a:gd name="connsiteX1" fmla="*/ 6192892 w 6192892"/>
              <a:gd name="connsiteY1" fmla="*/ 0 h 1198179"/>
              <a:gd name="connsiteX2" fmla="*/ 5947075 w 6192892"/>
              <a:gd name="connsiteY2" fmla="*/ 1198179 h 1198179"/>
              <a:gd name="connsiteX3" fmla="*/ 0 w 6192892"/>
              <a:gd name="connsiteY3" fmla="*/ 1198179 h 1198179"/>
            </a:gdLst>
            <a:ahLst/>
            <a:cxnLst>
              <a:cxn ang="0">
                <a:pos x="connsiteX0" y="connsiteY0"/>
              </a:cxn>
              <a:cxn ang="0">
                <a:pos x="connsiteX1" y="connsiteY1"/>
              </a:cxn>
              <a:cxn ang="0">
                <a:pos x="connsiteX2" y="connsiteY2"/>
              </a:cxn>
              <a:cxn ang="0">
                <a:pos x="connsiteX3" y="connsiteY3"/>
              </a:cxn>
            </a:cxnLst>
            <a:rect l="l" t="t" r="r" b="b"/>
            <a:pathLst>
              <a:path w="6192892" h="1198179">
                <a:moveTo>
                  <a:pt x="0" y="0"/>
                </a:moveTo>
                <a:lnTo>
                  <a:pt x="6192892" y="0"/>
                </a:lnTo>
                <a:lnTo>
                  <a:pt x="5947075" y="1198179"/>
                </a:lnTo>
                <a:lnTo>
                  <a:pt x="0" y="1198179"/>
                </a:lnTo>
                <a:close/>
              </a:path>
            </a:pathLst>
          </a:custGeom>
          <a:solidFill>
            <a:schemeClr val="accent2"/>
          </a:solidFill>
        </p:spPr>
        <p:txBody>
          <a:bodyPr wrap="square" lIns="320040" anchor="ctr">
            <a:noAutofit/>
          </a:bodyPr>
          <a:lstStyle>
            <a:lvl1pPr algn="l">
              <a:defRPr sz="4000" cap="all" spc="300" baseline="0">
                <a:solidFill>
                  <a:schemeClr val="bg1"/>
                </a:solidFill>
                <a:latin typeface="Bahnschrift" panose="020B0502040204020203" pitchFamily="34" charset="0"/>
              </a:defRPr>
            </a:lvl1pPr>
          </a:lstStyle>
          <a:p>
            <a:r>
              <a:rPr lang="en-US"/>
              <a:t>Click to edit Master title style</a:t>
            </a:r>
            <a:endParaRPr lang="en-US" dirty="0"/>
          </a:p>
        </p:txBody>
      </p:sp>
      <p:sp>
        <p:nvSpPr>
          <p:cNvPr id="6" name="Subtitle 2">
            <a:extLst>
              <a:ext uri="{FF2B5EF4-FFF2-40B4-BE49-F238E27FC236}">
                <a16:creationId xmlns:a16="http://schemas.microsoft.com/office/drawing/2014/main" id="{B641A16B-3688-D842-92F4-5D2C2811539F}"/>
              </a:ext>
            </a:extLst>
          </p:cNvPr>
          <p:cNvSpPr>
            <a:spLocks noGrp="1"/>
          </p:cNvSpPr>
          <p:nvPr>
            <p:ph type="subTitle" idx="1"/>
          </p:nvPr>
        </p:nvSpPr>
        <p:spPr>
          <a:xfrm>
            <a:off x="916016" y="2551819"/>
            <a:ext cx="2952599" cy="3539265"/>
          </a:xfrm>
        </p:spPr>
        <p:txBody>
          <a:bodyPr>
            <a:normAutofit/>
          </a:bodyPr>
          <a:lstStyle>
            <a:lvl1pPr marL="0" indent="0" algn="l">
              <a:lnSpc>
                <a:spcPct val="100000"/>
              </a:lnSpc>
              <a:buNone/>
              <a:defRPr sz="2000" spc="140" baseline="0">
                <a:solidFill>
                  <a:schemeClr val="tx2"/>
                </a:solidFill>
                <a:latin typeface="Tw Cen MT" panose="020B06020201040206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F21EDEC1-EB5D-6C48-A2AB-048088167CCD}"/>
              </a:ext>
            </a:extLst>
          </p:cNvPr>
          <p:cNvSpPr>
            <a:spLocks noGrp="1"/>
          </p:cNvSpPr>
          <p:nvPr>
            <p:ph type="ftr" sz="quarter" idx="11"/>
          </p:nvPr>
        </p:nvSpPr>
        <p:spPr>
          <a:xfrm>
            <a:off x="4038600" y="6356350"/>
            <a:ext cx="4114800" cy="365125"/>
          </a:xfrm>
        </p:spPr>
        <p:txBody>
          <a:bodyPr/>
          <a:lstStyle>
            <a:lvl1pPr>
              <a:defRPr sz="1000">
                <a:solidFill>
                  <a:schemeClr val="bg1"/>
                </a:solidFill>
              </a:defRPr>
            </a:lvl1pPr>
          </a:lstStyle>
          <a:p>
            <a:r>
              <a:rPr lang="en-US" dirty="0"/>
              <a:t>PRESENTATION TITLE</a:t>
            </a:r>
          </a:p>
        </p:txBody>
      </p:sp>
      <p:sp>
        <p:nvSpPr>
          <p:cNvPr id="9" name="Slide Number Placeholder 5">
            <a:extLst>
              <a:ext uri="{FF2B5EF4-FFF2-40B4-BE49-F238E27FC236}">
                <a16:creationId xmlns:a16="http://schemas.microsoft.com/office/drawing/2014/main" id="{E33BD7B8-5805-4D48-B17D-88E5EE750600}"/>
              </a:ext>
            </a:extLst>
          </p:cNvPr>
          <p:cNvSpPr>
            <a:spLocks noGrp="1"/>
          </p:cNvSpPr>
          <p:nvPr>
            <p:ph type="sldNum" sz="quarter" idx="12"/>
          </p:nvPr>
        </p:nvSpPr>
        <p:spPr>
          <a:xfrm>
            <a:off x="10271342" y="6356350"/>
            <a:ext cx="1539658" cy="365125"/>
          </a:xfrm>
        </p:spPr>
        <p:txBody>
          <a:bodyPr/>
          <a:lstStyle>
            <a:lvl1pPr>
              <a:defRPr sz="1000">
                <a:solidFill>
                  <a:schemeClr val="bg1"/>
                </a:solidFill>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FD6AC9F3-6F32-409B-A3B1-EEF36BA06678}"/>
              </a:ext>
            </a:extLst>
          </p:cNvPr>
          <p:cNvSpPr>
            <a:spLocks noGrp="1"/>
          </p:cNvSpPr>
          <p:nvPr>
            <p:ph type="pic" sz="quarter" idx="13"/>
          </p:nvPr>
        </p:nvSpPr>
        <p:spPr>
          <a:xfrm>
            <a:off x="0" y="0"/>
            <a:ext cx="8534400" cy="6858000"/>
          </a:xfrm>
          <a:custGeom>
            <a:avLst/>
            <a:gdLst>
              <a:gd name="connsiteX0" fmla="*/ 0 w 8534400"/>
              <a:gd name="connsiteY0" fmla="*/ 0 h 6858000"/>
              <a:gd name="connsiteX1" fmla="*/ 6827520 w 8534400"/>
              <a:gd name="connsiteY1" fmla="*/ 0 h 6858000"/>
              <a:gd name="connsiteX2" fmla="*/ 7070048 w 8534400"/>
              <a:gd name="connsiteY2" fmla="*/ 974442 h 6858000"/>
              <a:gd name="connsiteX3" fmla="*/ 5680814 w 8534400"/>
              <a:gd name="connsiteY3" fmla="*/ 974442 h 6858000"/>
              <a:gd name="connsiteX4" fmla="*/ 5680814 w 8534400"/>
              <a:gd name="connsiteY4" fmla="*/ 5758652 h 6858000"/>
              <a:gd name="connsiteX5" fmla="*/ 8260785 w 8534400"/>
              <a:gd name="connsiteY5" fmla="*/ 5758652 h 6858000"/>
              <a:gd name="connsiteX6" fmla="*/ 8534400 w 8534400"/>
              <a:gd name="connsiteY6" fmla="*/ 6858000 h 6858000"/>
              <a:gd name="connsiteX7" fmla="*/ 0 w 85344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534400" h="6858000">
                <a:moveTo>
                  <a:pt x="0" y="0"/>
                </a:moveTo>
                <a:lnTo>
                  <a:pt x="6827520" y="0"/>
                </a:lnTo>
                <a:lnTo>
                  <a:pt x="7070048" y="974442"/>
                </a:lnTo>
                <a:lnTo>
                  <a:pt x="5680814" y="974442"/>
                </a:lnTo>
                <a:lnTo>
                  <a:pt x="5680814" y="5758652"/>
                </a:lnTo>
                <a:lnTo>
                  <a:pt x="8260785" y="5758652"/>
                </a:lnTo>
                <a:lnTo>
                  <a:pt x="8534400" y="6858000"/>
                </a:lnTo>
                <a:lnTo>
                  <a:pt x="0" y="6858000"/>
                </a:lnTo>
                <a:close/>
              </a:path>
            </a:pathLst>
          </a:custGeom>
        </p:spPr>
        <p:txBody>
          <a:bodyPr wrap="square" anchor="ctr">
            <a:noAutofit/>
          </a:bodyPr>
          <a:lstStyle>
            <a:lvl1pPr marL="0" indent="0" algn="ctr">
              <a:buNone/>
              <a:defRPr/>
            </a:lvl1pPr>
          </a:lstStyle>
          <a:p>
            <a:r>
              <a:rPr lang="en-US"/>
              <a:t>Click icon to add picture</a:t>
            </a:r>
            <a:endParaRPr lang="en-US" dirty="0"/>
          </a:p>
        </p:txBody>
      </p:sp>
      <p:sp>
        <p:nvSpPr>
          <p:cNvPr id="20" name="Rectangle 19">
            <a:extLst>
              <a:ext uri="{FF2B5EF4-FFF2-40B4-BE49-F238E27FC236}">
                <a16:creationId xmlns:a16="http://schemas.microsoft.com/office/drawing/2014/main" id="{E26FF020-BB93-4C6C-B3ED-8326D424097A}"/>
              </a:ext>
            </a:extLst>
          </p:cNvPr>
          <p:cNvSpPr/>
          <p:nvPr userDrawn="1"/>
        </p:nvSpPr>
        <p:spPr>
          <a:xfrm>
            <a:off x="5680814" y="974442"/>
            <a:ext cx="5228191" cy="4784210"/>
          </a:xfrm>
          <a:prstGeom prst="rect">
            <a:avLst/>
          </a:prstGeom>
          <a:gradFill flip="none" rotWithShape="1">
            <a:gsLst>
              <a:gs pos="0">
                <a:schemeClr val="accent2"/>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1">
            <a:extLst>
              <a:ext uri="{FF2B5EF4-FFF2-40B4-BE49-F238E27FC236}">
                <a16:creationId xmlns:a16="http://schemas.microsoft.com/office/drawing/2014/main" id="{5942173C-2B01-804E-85FB-4D68140D4E1A}"/>
              </a:ext>
            </a:extLst>
          </p:cNvPr>
          <p:cNvSpPr>
            <a:spLocks noGrp="1"/>
          </p:cNvSpPr>
          <p:nvPr>
            <p:ph type="ctrTitle"/>
          </p:nvPr>
        </p:nvSpPr>
        <p:spPr>
          <a:xfrm>
            <a:off x="6096000" y="1106424"/>
            <a:ext cx="4446062" cy="916644"/>
          </a:xfrm>
        </p:spPr>
        <p:txBody>
          <a:bodyPr anchor="b">
            <a:noAutofit/>
          </a:bodyPr>
          <a:lstStyle>
            <a:lvl1pPr algn="l">
              <a:defRPr sz="4000" cap="all" spc="300" baseline="0">
                <a:solidFill>
                  <a:schemeClr val="bg1"/>
                </a:solidFill>
                <a:latin typeface="Bahnschrift" panose="020B0502040204020203" pitchFamily="34" charset="0"/>
              </a:defRPr>
            </a:lvl1pPr>
          </a:lstStyle>
          <a:p>
            <a:r>
              <a:rPr lang="en-US"/>
              <a:t>Click to edit Master title style</a:t>
            </a:r>
            <a:endParaRPr lang="en-US" dirty="0"/>
          </a:p>
        </p:txBody>
      </p:sp>
      <p:sp>
        <p:nvSpPr>
          <p:cNvPr id="6" name="Subtitle 2">
            <a:extLst>
              <a:ext uri="{FF2B5EF4-FFF2-40B4-BE49-F238E27FC236}">
                <a16:creationId xmlns:a16="http://schemas.microsoft.com/office/drawing/2014/main" id="{B641A16B-3688-D842-92F4-5D2C2811539F}"/>
              </a:ext>
            </a:extLst>
          </p:cNvPr>
          <p:cNvSpPr>
            <a:spLocks noGrp="1"/>
          </p:cNvSpPr>
          <p:nvPr>
            <p:ph type="subTitle" idx="1"/>
          </p:nvPr>
        </p:nvSpPr>
        <p:spPr>
          <a:xfrm>
            <a:off x="6096000" y="2075245"/>
            <a:ext cx="4446062" cy="3295405"/>
          </a:xfrm>
        </p:spPr>
        <p:txBody>
          <a:bodyPr>
            <a:normAutofit/>
          </a:bodyPr>
          <a:lstStyle>
            <a:lvl1pPr marL="0" indent="0" algn="l">
              <a:lnSpc>
                <a:spcPct val="125000"/>
              </a:lnSpc>
              <a:buNone/>
              <a:defRPr sz="1800" spc="140" baseline="0">
                <a:solidFill>
                  <a:schemeClr val="bg1"/>
                </a:solidFill>
                <a:latin typeface="Tw Cen MT" panose="020B06020201040206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4" name="Straight Connector 3">
            <a:extLst>
              <a:ext uri="{FF2B5EF4-FFF2-40B4-BE49-F238E27FC236}">
                <a16:creationId xmlns:a16="http://schemas.microsoft.com/office/drawing/2014/main" id="{104F3C93-C085-8A47-9A2A-6AD3F3D69F4E}"/>
              </a:ext>
            </a:extLst>
          </p:cNvPr>
          <p:cNvCxnSpPr>
            <a:cxnSpLocks/>
          </p:cNvCxnSpPr>
          <p:nvPr userDrawn="1"/>
        </p:nvCxnSpPr>
        <p:spPr>
          <a:xfrm>
            <a:off x="7108236" y="0"/>
            <a:ext cx="1533832" cy="6091084"/>
          </a:xfrm>
          <a:prstGeom prst="line">
            <a:avLst/>
          </a:prstGeom>
          <a:ln w="9525">
            <a:solidFill>
              <a:schemeClr val="accent3"/>
            </a:solidFill>
          </a:ln>
        </p:spPr>
        <p:style>
          <a:lnRef idx="1">
            <a:schemeClr val="accent1"/>
          </a:lnRef>
          <a:fillRef idx="0">
            <a:schemeClr val="accent1"/>
          </a:fillRef>
          <a:effectRef idx="0">
            <a:schemeClr val="accent1"/>
          </a:effectRef>
          <a:fontRef idx="minor">
            <a:schemeClr val="tx1"/>
          </a:fontRef>
        </p:style>
      </p:cxnSp>
      <p:sp>
        <p:nvSpPr>
          <p:cNvPr id="7" name="Date Placeholder 3">
            <a:extLst>
              <a:ext uri="{FF2B5EF4-FFF2-40B4-BE49-F238E27FC236}">
                <a16:creationId xmlns:a16="http://schemas.microsoft.com/office/drawing/2014/main" id="{A19933E8-EEFC-754B-93AE-557EFF8A79B0}"/>
              </a:ext>
            </a:extLst>
          </p:cNvPr>
          <p:cNvSpPr>
            <a:spLocks noGrp="1"/>
          </p:cNvSpPr>
          <p:nvPr>
            <p:ph type="dt" sz="half" idx="10"/>
          </p:nvPr>
        </p:nvSpPr>
        <p:spPr>
          <a:xfrm>
            <a:off x="381000" y="6356350"/>
            <a:ext cx="1730829" cy="365125"/>
          </a:xfrm>
        </p:spPr>
        <p:txBody>
          <a:bodyPr/>
          <a:lstStyle>
            <a:lvl1pPr>
              <a:defRPr sz="1000">
                <a:solidFill>
                  <a:schemeClr val="bg1"/>
                </a:solidFill>
              </a:defRPr>
            </a:lvl1pPr>
          </a:lstStyle>
          <a:p>
            <a:fld id="{10B419B9-5288-FE4A-9F37-54AAEB8CA389}" type="datetime1">
              <a:rPr lang="en-US" smtClean="0"/>
              <a:pPr/>
              <a:t>12/14/2023</a:t>
            </a:fld>
            <a:endParaRPr lang="en-US" dirty="0"/>
          </a:p>
        </p:txBody>
      </p:sp>
      <p:sp>
        <p:nvSpPr>
          <p:cNvPr id="8" name="Footer Placeholder 4">
            <a:extLst>
              <a:ext uri="{FF2B5EF4-FFF2-40B4-BE49-F238E27FC236}">
                <a16:creationId xmlns:a16="http://schemas.microsoft.com/office/drawing/2014/main" id="{F21EDEC1-EB5D-6C48-A2AB-048088167CCD}"/>
              </a:ext>
            </a:extLst>
          </p:cNvPr>
          <p:cNvSpPr>
            <a:spLocks noGrp="1"/>
          </p:cNvSpPr>
          <p:nvPr>
            <p:ph type="ftr" sz="quarter" idx="11"/>
          </p:nvPr>
        </p:nvSpPr>
        <p:spPr>
          <a:xfrm>
            <a:off x="4038600" y="6356350"/>
            <a:ext cx="4114800" cy="365125"/>
          </a:xfrm>
        </p:spPr>
        <p:txBody>
          <a:bodyPr/>
          <a:lstStyle>
            <a:lvl1pPr>
              <a:defRPr sz="1000">
                <a:solidFill>
                  <a:schemeClr val="bg1"/>
                </a:solidFill>
              </a:defRPr>
            </a:lvl1pPr>
          </a:lstStyle>
          <a:p>
            <a:r>
              <a:rPr lang="en-US" dirty="0"/>
              <a:t>PRESENTATION TITLE</a:t>
            </a:r>
          </a:p>
        </p:txBody>
      </p:sp>
      <p:sp>
        <p:nvSpPr>
          <p:cNvPr id="9" name="Slide Number Placeholder 5">
            <a:extLst>
              <a:ext uri="{FF2B5EF4-FFF2-40B4-BE49-F238E27FC236}">
                <a16:creationId xmlns:a16="http://schemas.microsoft.com/office/drawing/2014/main" id="{E33BD7B8-5805-4D48-B17D-88E5EE750600}"/>
              </a:ext>
            </a:extLst>
          </p:cNvPr>
          <p:cNvSpPr>
            <a:spLocks noGrp="1"/>
          </p:cNvSpPr>
          <p:nvPr>
            <p:ph type="sldNum" sz="quarter" idx="12"/>
          </p:nvPr>
        </p:nvSpPr>
        <p:spPr>
          <a:xfrm>
            <a:off x="10271342" y="6356350"/>
            <a:ext cx="1539658" cy="365125"/>
          </a:xfrm>
        </p:spPr>
        <p:txBody>
          <a:bodyPr/>
          <a:lstStyle>
            <a:lvl1pPr>
              <a:defRPr sz="1000">
                <a:solidFill>
                  <a:schemeClr val="tx2">
                    <a:lumMod val="60000"/>
                    <a:lumOff val="40000"/>
                  </a:schemeClr>
                </a:solidFill>
              </a:defRPr>
            </a:lvl1pPr>
          </a:lstStyle>
          <a:p>
            <a:fld id="{294A09A9-5501-47C1-A89A-A340965A2BE2}" type="slidenum">
              <a:rPr lang="en-US" smtClean="0"/>
              <a:pPr/>
              <a:t>‹#›</a:t>
            </a:fld>
            <a:endParaRPr lang="en-US" dirty="0"/>
          </a:p>
        </p:txBody>
      </p:sp>
      <p:sp>
        <p:nvSpPr>
          <p:cNvPr id="3" name="Rectangle 2">
            <a:extLst>
              <a:ext uri="{FF2B5EF4-FFF2-40B4-BE49-F238E27FC236}">
                <a16:creationId xmlns:a16="http://schemas.microsoft.com/office/drawing/2014/main" id="{7C00B690-D495-014F-8F60-C8152AD122A2}"/>
              </a:ext>
            </a:extLst>
          </p:cNvPr>
          <p:cNvSpPr/>
          <p:nvPr userDrawn="1"/>
        </p:nvSpPr>
        <p:spPr>
          <a:xfrm>
            <a:off x="11504428" y="382772"/>
            <a:ext cx="382772" cy="38277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93D3DB60-9D00-2B4C-A1B6-A76F20998922}"/>
              </a:ext>
            </a:extLst>
          </p:cNvPr>
          <p:cNvSpPr/>
          <p:nvPr userDrawn="1"/>
        </p:nvSpPr>
        <p:spPr>
          <a:xfrm>
            <a:off x="11504428" y="974442"/>
            <a:ext cx="382772" cy="3827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4B7F1F1-6439-8D45-8BCD-B68DB64CEDC1}"/>
              </a:ext>
            </a:extLst>
          </p:cNvPr>
          <p:cNvSpPr/>
          <p:nvPr userDrawn="1"/>
        </p:nvSpPr>
        <p:spPr>
          <a:xfrm>
            <a:off x="11504428" y="1566113"/>
            <a:ext cx="382772" cy="3827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1B870777-57CE-7A40-BCBA-E189F67DF446}"/>
              </a:ext>
            </a:extLst>
          </p:cNvPr>
          <p:cNvSpPr/>
          <p:nvPr userDrawn="1"/>
        </p:nvSpPr>
        <p:spPr>
          <a:xfrm>
            <a:off x="11504428" y="2157783"/>
            <a:ext cx="382772" cy="38277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A332DFE-5DF9-9744-86D5-7CE052E088CE}"/>
              </a:ext>
            </a:extLst>
          </p:cNvPr>
          <p:cNvSpPr/>
          <p:nvPr userDrawn="1"/>
        </p:nvSpPr>
        <p:spPr>
          <a:xfrm>
            <a:off x="11504428" y="2755481"/>
            <a:ext cx="382772" cy="3827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58699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469568F-F17C-4C3C-9A6F-ED292B601115}"/>
              </a:ext>
            </a:extLst>
          </p:cNvPr>
          <p:cNvSpPr/>
          <p:nvPr userDrawn="1"/>
        </p:nvSpPr>
        <p:spPr>
          <a:xfrm>
            <a:off x="2043953" y="2205318"/>
            <a:ext cx="8104094" cy="23128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Picture Placeholder 5">
            <a:extLst>
              <a:ext uri="{FF2B5EF4-FFF2-40B4-BE49-F238E27FC236}">
                <a16:creationId xmlns:a16="http://schemas.microsoft.com/office/drawing/2014/main" id="{22459DEE-E152-47DA-8D52-C9681014BC8E}"/>
              </a:ext>
            </a:extLst>
          </p:cNvPr>
          <p:cNvSpPr>
            <a:spLocks noGrp="1"/>
          </p:cNvSpPr>
          <p:nvPr>
            <p:ph type="pic" sz="quarter" idx="10"/>
          </p:nvPr>
        </p:nvSpPr>
        <p:spPr>
          <a:xfrm>
            <a:off x="0" y="0"/>
            <a:ext cx="12192000" cy="6858000"/>
          </a:xfrm>
          <a:custGeom>
            <a:avLst/>
            <a:gdLst>
              <a:gd name="connsiteX0" fmla="*/ 2043953 w 12192000"/>
              <a:gd name="connsiteY0" fmla="*/ 2205318 h 6858000"/>
              <a:gd name="connsiteX1" fmla="*/ 2043953 w 12192000"/>
              <a:gd name="connsiteY1" fmla="*/ 4518212 h 6858000"/>
              <a:gd name="connsiteX2" fmla="*/ 10148047 w 12192000"/>
              <a:gd name="connsiteY2" fmla="*/ 4518212 h 6858000"/>
              <a:gd name="connsiteX3" fmla="*/ 10148047 w 12192000"/>
              <a:gd name="connsiteY3" fmla="*/ 2205318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043953" y="2205318"/>
                </a:moveTo>
                <a:lnTo>
                  <a:pt x="2043953" y="4518212"/>
                </a:lnTo>
                <a:lnTo>
                  <a:pt x="10148047" y="4518212"/>
                </a:lnTo>
                <a:lnTo>
                  <a:pt x="10148047" y="2205318"/>
                </a:lnTo>
                <a:close/>
                <a:moveTo>
                  <a:pt x="0" y="0"/>
                </a:moveTo>
                <a:lnTo>
                  <a:pt x="12192000" y="0"/>
                </a:lnTo>
                <a:lnTo>
                  <a:pt x="12192000" y="6858000"/>
                </a:lnTo>
                <a:lnTo>
                  <a:pt x="0" y="6858000"/>
                </a:lnTo>
                <a:close/>
              </a:path>
            </a:pathLst>
          </a:custGeom>
        </p:spPr>
        <p:txBody>
          <a:bodyPr wrap="square">
            <a:noAutofit/>
          </a:bodyPr>
          <a:lstStyle/>
          <a:p>
            <a:r>
              <a:rPr lang="en-US"/>
              <a:t>Click icon to add picture</a:t>
            </a:r>
            <a:endParaRPr lang="en-US" dirty="0"/>
          </a:p>
        </p:txBody>
      </p:sp>
      <p:sp>
        <p:nvSpPr>
          <p:cNvPr id="2" name="Title 1">
            <a:extLst>
              <a:ext uri="{FF2B5EF4-FFF2-40B4-BE49-F238E27FC236}">
                <a16:creationId xmlns:a16="http://schemas.microsoft.com/office/drawing/2014/main" id="{A2DFA2E8-50A1-4465-AC33-6FAC0E7736E9}"/>
              </a:ext>
            </a:extLst>
          </p:cNvPr>
          <p:cNvSpPr>
            <a:spLocks noGrp="1"/>
          </p:cNvSpPr>
          <p:nvPr>
            <p:ph type="title"/>
          </p:nvPr>
        </p:nvSpPr>
        <p:spPr>
          <a:xfrm>
            <a:off x="2432050" y="2665037"/>
            <a:ext cx="7327900" cy="902916"/>
          </a:xfrm>
        </p:spPr>
        <p:txBody>
          <a:bodyPr anchor="ctr">
            <a:normAutofit/>
          </a:bodyPr>
          <a:lstStyle>
            <a:lvl1pPr algn="ctr">
              <a:defRPr sz="4000" spc="300">
                <a:solidFill>
                  <a:schemeClr val="bg1"/>
                </a:solidFill>
                <a:latin typeface="Bahnschrift" panose="020B0502040204020203" pitchFamily="34" charset="0"/>
              </a:defRPr>
            </a:lvl1pPr>
          </a:lstStyle>
          <a:p>
            <a:r>
              <a:rPr lang="en-US"/>
              <a:t>Click to edit Master title style</a:t>
            </a:r>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3597462" y="3567953"/>
            <a:ext cx="4997076" cy="610066"/>
          </a:xfrm>
        </p:spPr>
        <p:txBody>
          <a:bodyPr>
            <a:normAutofit/>
          </a:bodyPr>
          <a:lstStyle>
            <a:lvl1pPr marL="0" indent="0" algn="ctr">
              <a:buNone/>
              <a:defRPr sz="2000" spc="300">
                <a:solidFill>
                  <a:schemeClr val="bg1"/>
                </a:solidFill>
                <a:latin typeface="Tw Cen MT" panose="020B0602020104020603" pitchFamily="34"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02635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hasCustomPrompt="1"/>
          </p:nvPr>
        </p:nvSpPr>
        <p:spPr>
          <a:xfrm>
            <a:off x="916016" y="983785"/>
            <a:ext cx="8447439" cy="1074828"/>
          </a:xfrm>
        </p:spPr>
        <p:txBody>
          <a:bodyPr>
            <a:normAutofit/>
          </a:bodyPr>
          <a:lstStyle>
            <a:lvl1pPr>
              <a:defRPr sz="4000" spc="300">
                <a:solidFill>
                  <a:schemeClr val="tx2"/>
                </a:solidFill>
                <a:latin typeface="Bahnschrift" panose="020B0502040204020203" pitchFamily="34" charset="0"/>
              </a:defRPr>
            </a:lvl1pPr>
          </a:lstStyle>
          <a:p>
            <a:r>
              <a:rPr lang="en-US"/>
              <a:t>CLICK TO EDIT MASTER TITLE STYLE</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lstStyle>
            <a:lvl1pPr>
              <a:defRPr sz="1000"/>
            </a:lvl1pPr>
          </a:lstStyle>
          <a:p>
            <a:fld id="{A4486D74-B37B-F546-968B-4AC3E7616DD3}" type="datetime1">
              <a:rPr lang="en-US" smtClean="0"/>
              <a:pPr/>
              <a:t>12/14/2023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lstStyle>
            <a:lvl1pPr>
              <a:defRPr sz="1000"/>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lstStyle>
            <a:lvl1pPr>
              <a:defRPr sz="1000"/>
            </a:lvl1pPr>
          </a:lstStyle>
          <a:p>
            <a:fld id="{294A09A9-5501-47C1-A89A-A340965A2BE2}" type="slidenum">
              <a:rPr lang="en-US" smtClean="0"/>
              <a:pPr/>
              <a:t>‹#›</a:t>
            </a:fld>
            <a:endParaRPr lang="en-US" dirty="0"/>
          </a:p>
        </p:txBody>
      </p:sp>
      <p:sp>
        <p:nvSpPr>
          <p:cNvPr id="6" name="Rectangle 5">
            <a:extLst>
              <a:ext uri="{FF2B5EF4-FFF2-40B4-BE49-F238E27FC236}">
                <a16:creationId xmlns:a16="http://schemas.microsoft.com/office/drawing/2014/main" id="{A8582161-389A-C649-9A2B-A16F489BB170}"/>
              </a:ext>
            </a:extLst>
          </p:cNvPr>
          <p:cNvSpPr/>
          <p:nvPr userDrawn="1"/>
        </p:nvSpPr>
        <p:spPr>
          <a:xfrm>
            <a:off x="11504428" y="382772"/>
            <a:ext cx="382772" cy="38277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AF7AA420-2BBF-AF48-8EF7-EF3CC47451FA}"/>
              </a:ext>
            </a:extLst>
          </p:cNvPr>
          <p:cNvSpPr/>
          <p:nvPr userDrawn="1"/>
        </p:nvSpPr>
        <p:spPr>
          <a:xfrm>
            <a:off x="11504428" y="974442"/>
            <a:ext cx="382772" cy="3827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10EDE653-D0BD-314F-B7B9-FD426A4C487F}"/>
              </a:ext>
            </a:extLst>
          </p:cNvPr>
          <p:cNvSpPr/>
          <p:nvPr userDrawn="1"/>
        </p:nvSpPr>
        <p:spPr>
          <a:xfrm>
            <a:off x="11504428" y="1566113"/>
            <a:ext cx="382772" cy="3827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56C43E8D-A8CD-974D-B3E2-5B4500E55B0A}"/>
              </a:ext>
            </a:extLst>
          </p:cNvPr>
          <p:cNvSpPr/>
          <p:nvPr userDrawn="1"/>
        </p:nvSpPr>
        <p:spPr>
          <a:xfrm>
            <a:off x="11504428" y="2157783"/>
            <a:ext cx="382772" cy="38277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9A540AC-3D9F-5A42-BE59-E7EC044230B4}"/>
              </a:ext>
            </a:extLst>
          </p:cNvPr>
          <p:cNvSpPr/>
          <p:nvPr userDrawn="1"/>
        </p:nvSpPr>
        <p:spPr>
          <a:xfrm>
            <a:off x="11504428" y="2755481"/>
            <a:ext cx="382772" cy="3827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1AE70196-45DE-CB4D-A7AC-0610E7A187C3}"/>
              </a:ext>
            </a:extLst>
          </p:cNvPr>
          <p:cNvCxnSpPr/>
          <p:nvPr userDrawn="1"/>
        </p:nvCxnSpPr>
        <p:spPr>
          <a:xfrm flipH="1">
            <a:off x="9211669" y="0"/>
            <a:ext cx="1533832" cy="6091084"/>
          </a:xfrm>
          <a:prstGeom prst="line">
            <a:avLst/>
          </a:prstGeom>
          <a:ln w="9525">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6947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lstStyle>
            <a:lvl1pPr>
              <a:defRPr sz="1000"/>
            </a:lvl1pPr>
          </a:lstStyle>
          <a:p>
            <a:fld id="{A4486D74-B37B-F546-968B-4AC3E7616DD3}" type="datetime1">
              <a:rPr lang="en-US" smtClean="0"/>
              <a:pPr/>
              <a:t>12/14/2023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lstStyle>
            <a:lvl1pPr>
              <a:defRPr sz="1000"/>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lstStyle>
            <a:lvl1pPr>
              <a:defRPr sz="1000"/>
            </a:lvl1pPr>
          </a:lstStyle>
          <a:p>
            <a:fld id="{294A09A9-5501-47C1-A89A-A340965A2BE2}" type="slidenum">
              <a:rPr lang="en-US" smtClean="0"/>
              <a:pPr/>
              <a:t>‹#›</a:t>
            </a:fld>
            <a:endParaRPr lang="en-US" dirty="0"/>
          </a:p>
        </p:txBody>
      </p:sp>
      <p:cxnSp>
        <p:nvCxnSpPr>
          <p:cNvPr id="11" name="Straight Connector 10">
            <a:extLst>
              <a:ext uri="{FF2B5EF4-FFF2-40B4-BE49-F238E27FC236}">
                <a16:creationId xmlns:a16="http://schemas.microsoft.com/office/drawing/2014/main" id="{1AE70196-45DE-CB4D-A7AC-0610E7A187C3}"/>
              </a:ext>
            </a:extLst>
          </p:cNvPr>
          <p:cNvCxnSpPr/>
          <p:nvPr userDrawn="1"/>
        </p:nvCxnSpPr>
        <p:spPr>
          <a:xfrm flipH="1">
            <a:off x="9211669" y="0"/>
            <a:ext cx="1533832" cy="6091084"/>
          </a:xfrm>
          <a:prstGeom prst="line">
            <a:avLst/>
          </a:prstGeom>
          <a:ln w="952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Title 8">
            <a:extLst>
              <a:ext uri="{FF2B5EF4-FFF2-40B4-BE49-F238E27FC236}">
                <a16:creationId xmlns:a16="http://schemas.microsoft.com/office/drawing/2014/main" id="{B329649E-3847-4CC6-A84D-56DE76BD193D}"/>
              </a:ext>
            </a:extLst>
          </p:cNvPr>
          <p:cNvSpPr>
            <a:spLocks noGrp="1"/>
          </p:cNvSpPr>
          <p:nvPr>
            <p:ph type="ctrTitle"/>
          </p:nvPr>
        </p:nvSpPr>
        <p:spPr>
          <a:xfrm>
            <a:off x="693683" y="879635"/>
            <a:ext cx="6192892" cy="1198179"/>
          </a:xfrm>
          <a:custGeom>
            <a:avLst/>
            <a:gdLst>
              <a:gd name="connsiteX0" fmla="*/ 0 w 6192892"/>
              <a:gd name="connsiteY0" fmla="*/ 0 h 1198179"/>
              <a:gd name="connsiteX1" fmla="*/ 6192892 w 6192892"/>
              <a:gd name="connsiteY1" fmla="*/ 0 h 1198179"/>
              <a:gd name="connsiteX2" fmla="*/ 5947075 w 6192892"/>
              <a:gd name="connsiteY2" fmla="*/ 1198179 h 1198179"/>
              <a:gd name="connsiteX3" fmla="*/ 0 w 6192892"/>
              <a:gd name="connsiteY3" fmla="*/ 1198179 h 1198179"/>
            </a:gdLst>
            <a:ahLst/>
            <a:cxnLst>
              <a:cxn ang="0">
                <a:pos x="connsiteX0" y="connsiteY0"/>
              </a:cxn>
              <a:cxn ang="0">
                <a:pos x="connsiteX1" y="connsiteY1"/>
              </a:cxn>
              <a:cxn ang="0">
                <a:pos x="connsiteX2" y="connsiteY2"/>
              </a:cxn>
              <a:cxn ang="0">
                <a:pos x="connsiteX3" y="connsiteY3"/>
              </a:cxn>
            </a:cxnLst>
            <a:rect l="l" t="t" r="r" b="b"/>
            <a:pathLst>
              <a:path w="6192892" h="1198179">
                <a:moveTo>
                  <a:pt x="0" y="0"/>
                </a:moveTo>
                <a:lnTo>
                  <a:pt x="6192892" y="0"/>
                </a:lnTo>
                <a:lnTo>
                  <a:pt x="5947075" y="1198179"/>
                </a:lnTo>
                <a:lnTo>
                  <a:pt x="0" y="1198179"/>
                </a:lnTo>
                <a:close/>
              </a:path>
            </a:pathLst>
          </a:custGeom>
          <a:solidFill>
            <a:schemeClr val="accent2"/>
          </a:solidFill>
        </p:spPr>
        <p:txBody>
          <a:bodyPr wrap="square" lIns="228600" anchor="ctr">
            <a:noAutofit/>
          </a:bodyPr>
          <a:lstStyle>
            <a:lvl1pPr algn="l">
              <a:defRPr sz="4000" cap="all" spc="300" baseline="0">
                <a:solidFill>
                  <a:schemeClr val="bg1"/>
                </a:solidFill>
                <a:latin typeface="Bahnschrift" panose="020B0502040204020203" pitchFamily="34" charset="0"/>
              </a:defRPr>
            </a:lvl1pPr>
          </a:lstStyle>
          <a:p>
            <a:r>
              <a:rPr lang="en-US"/>
              <a:t>Click to edit Master title style</a:t>
            </a:r>
            <a:endParaRPr lang="en-US" dirty="0"/>
          </a:p>
        </p:txBody>
      </p:sp>
      <p:sp>
        <p:nvSpPr>
          <p:cNvPr id="6" name="Content Placeholder 5">
            <a:extLst>
              <a:ext uri="{FF2B5EF4-FFF2-40B4-BE49-F238E27FC236}">
                <a16:creationId xmlns:a16="http://schemas.microsoft.com/office/drawing/2014/main" id="{84E120DB-DDEC-4DDF-8FB4-5C52F8078B86}"/>
              </a:ext>
            </a:extLst>
          </p:cNvPr>
          <p:cNvSpPr>
            <a:spLocks noGrp="1"/>
          </p:cNvSpPr>
          <p:nvPr>
            <p:ph sz="quarter" idx="13"/>
          </p:nvPr>
        </p:nvSpPr>
        <p:spPr>
          <a:xfrm>
            <a:off x="693738" y="2705425"/>
            <a:ext cx="10745787" cy="3273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555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hasCustomPrompt="1"/>
          </p:nvPr>
        </p:nvSpPr>
        <p:spPr>
          <a:xfrm>
            <a:off x="1921764" y="2145265"/>
            <a:ext cx="8348472" cy="2363568"/>
          </a:xfrm>
          <a:noFill/>
        </p:spPr>
        <p:txBody>
          <a:bodyPr>
            <a:normAutofit/>
          </a:bodyPr>
          <a:lstStyle>
            <a:lvl1pPr algn="ctr">
              <a:defRPr sz="4000" spc="140" baseline="0">
                <a:solidFill>
                  <a:schemeClr val="tx2"/>
                </a:solidFill>
                <a:latin typeface="Tw Cen MT" panose="020B0602020104020603" pitchFamily="34" charset="77"/>
              </a:defRPr>
            </a:lvl1pPr>
          </a:lstStyle>
          <a:p>
            <a:r>
              <a:rPr lang="en-US" dirty="0"/>
              <a:t>Click to edit master title style</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lstStyle>
            <a:lvl1pPr>
              <a:defRPr sz="1000"/>
            </a:lvl1pPr>
          </a:lstStyle>
          <a:p>
            <a:fld id="{A4486D74-B37B-F546-968B-4AC3E7616DD3}" type="datetime1">
              <a:rPr lang="en-US" smtClean="0"/>
              <a:pPr/>
              <a:t>12/14/2023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lstStyle>
            <a:lvl1pPr>
              <a:defRPr sz="1000"/>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lstStyle>
            <a:lvl1pPr>
              <a:defRPr sz="1000"/>
            </a:lvl1pPr>
          </a:lstStyle>
          <a:p>
            <a:fld id="{294A09A9-5501-47C1-A89A-A340965A2BE2}" type="slidenum">
              <a:rPr lang="en-US" smtClean="0"/>
              <a:pPr/>
              <a:t>‹#›</a:t>
            </a:fld>
            <a:endParaRPr lang="en-US" dirty="0"/>
          </a:p>
        </p:txBody>
      </p:sp>
      <p:sp>
        <p:nvSpPr>
          <p:cNvPr id="12" name="Title 1">
            <a:extLst>
              <a:ext uri="{FF2B5EF4-FFF2-40B4-BE49-F238E27FC236}">
                <a16:creationId xmlns:a16="http://schemas.microsoft.com/office/drawing/2014/main" id="{0B51AFA9-C4C0-D44A-BE1A-30964CBCFE37}"/>
              </a:ext>
            </a:extLst>
          </p:cNvPr>
          <p:cNvSpPr txBox="1">
            <a:spLocks/>
          </p:cNvSpPr>
          <p:nvPr userDrawn="1"/>
        </p:nvSpPr>
        <p:spPr>
          <a:xfrm>
            <a:off x="970130" y="1879594"/>
            <a:ext cx="1141699" cy="12206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4000" kern="1200" spc="300">
                <a:solidFill>
                  <a:schemeClr val="tx2"/>
                </a:solidFill>
                <a:latin typeface="Tw Cen MT" panose="020B0602020104020603" pitchFamily="34" charset="77"/>
                <a:ea typeface="+mj-ea"/>
                <a:cs typeface="+mj-cs"/>
              </a:defRPr>
            </a:lvl1pPr>
          </a:lstStyle>
          <a:p>
            <a:r>
              <a:rPr lang="en-US" sz="16600" dirty="0">
                <a:solidFill>
                  <a:schemeClr val="accent3">
                    <a:lumMod val="75000"/>
                  </a:schemeClr>
                </a:solidFill>
              </a:rPr>
              <a:t>“</a:t>
            </a:r>
          </a:p>
        </p:txBody>
      </p:sp>
      <p:sp>
        <p:nvSpPr>
          <p:cNvPr id="13" name="Title 1">
            <a:extLst>
              <a:ext uri="{FF2B5EF4-FFF2-40B4-BE49-F238E27FC236}">
                <a16:creationId xmlns:a16="http://schemas.microsoft.com/office/drawing/2014/main" id="{2E169998-8E4C-AC45-9496-F3E1D40DD604}"/>
              </a:ext>
            </a:extLst>
          </p:cNvPr>
          <p:cNvSpPr txBox="1">
            <a:spLocks/>
          </p:cNvSpPr>
          <p:nvPr userDrawn="1"/>
        </p:nvSpPr>
        <p:spPr>
          <a:xfrm>
            <a:off x="10408852" y="4443180"/>
            <a:ext cx="1141699" cy="12206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4000" kern="1200" spc="300">
                <a:solidFill>
                  <a:schemeClr val="tx2"/>
                </a:solidFill>
                <a:latin typeface="Tw Cen MT" panose="020B0602020104020603" pitchFamily="34" charset="77"/>
                <a:ea typeface="+mj-ea"/>
                <a:cs typeface="+mj-cs"/>
              </a:defRPr>
            </a:lvl1pPr>
          </a:lstStyle>
          <a:p>
            <a:r>
              <a:rPr lang="en-US" sz="16600" dirty="0">
                <a:solidFill>
                  <a:schemeClr val="accent3">
                    <a:lumMod val="75000"/>
                  </a:schemeClr>
                </a:solidFill>
              </a:rPr>
              <a:t>”</a:t>
            </a:r>
          </a:p>
        </p:txBody>
      </p:sp>
      <p:sp>
        <p:nvSpPr>
          <p:cNvPr id="15" name="Text Placeholder 14">
            <a:extLst>
              <a:ext uri="{FF2B5EF4-FFF2-40B4-BE49-F238E27FC236}">
                <a16:creationId xmlns:a16="http://schemas.microsoft.com/office/drawing/2014/main" id="{F3F62FE2-8018-8846-A38A-108C9B02DF17}"/>
              </a:ext>
            </a:extLst>
          </p:cNvPr>
          <p:cNvSpPr>
            <a:spLocks noGrp="1"/>
          </p:cNvSpPr>
          <p:nvPr>
            <p:ph type="body" sz="quarter" idx="13"/>
          </p:nvPr>
        </p:nvSpPr>
        <p:spPr>
          <a:xfrm>
            <a:off x="6662738" y="4526051"/>
            <a:ext cx="3727450" cy="515938"/>
          </a:xfrm>
          <a:noFill/>
        </p:spPr>
        <p:txBody>
          <a:bodyPr>
            <a:noAutofit/>
          </a:bodyPr>
          <a:lstStyle>
            <a:lvl1pPr marL="0" indent="0" algn="r">
              <a:buNone/>
              <a:defRPr sz="2000" spc="140" baseline="0">
                <a:solidFill>
                  <a:schemeClr val="tx2"/>
                </a:solidFill>
                <a:latin typeface="Tw Cen MT" panose="020B0602020104020603" pitchFamily="34" charset="77"/>
              </a:defRPr>
            </a:lvl1pPr>
            <a:lvl2pPr marL="457200" indent="0" algn="r">
              <a:buNone/>
              <a:defRPr sz="1800">
                <a:solidFill>
                  <a:schemeClr val="tx2"/>
                </a:solidFill>
                <a:latin typeface="Tw Cen MT" panose="020B0602020104020603" pitchFamily="34" charset="77"/>
              </a:defRPr>
            </a:lvl2pPr>
            <a:lvl3pPr marL="914400" indent="0" algn="r">
              <a:buNone/>
              <a:defRPr sz="1600">
                <a:solidFill>
                  <a:schemeClr val="tx2"/>
                </a:solidFill>
                <a:latin typeface="Tw Cen MT" panose="020B0602020104020603" pitchFamily="34" charset="77"/>
              </a:defRPr>
            </a:lvl3pPr>
            <a:lvl4pPr marL="1371600" indent="0" algn="r">
              <a:buNone/>
              <a:defRPr sz="1400">
                <a:solidFill>
                  <a:schemeClr val="tx2"/>
                </a:solidFill>
                <a:latin typeface="Tw Cen MT" panose="020B0602020104020603" pitchFamily="34" charset="77"/>
              </a:defRPr>
            </a:lvl4pPr>
            <a:lvl5pPr marL="1828800" indent="0" algn="r">
              <a:buNone/>
              <a:defRPr sz="1400">
                <a:solidFill>
                  <a:schemeClr val="tx2"/>
                </a:solidFill>
                <a:latin typeface="Tw Cen MT" panose="020B0602020104020603" pitchFamily="34" charset="77"/>
              </a:defRPr>
            </a:lvl5pPr>
          </a:lstStyle>
          <a:p>
            <a:pPr lvl="0"/>
            <a:r>
              <a:rPr lang="en-US"/>
              <a:t>Click to edit Master text styles</a:t>
            </a:r>
          </a:p>
        </p:txBody>
      </p:sp>
    </p:spTree>
    <p:extLst>
      <p:ext uri="{BB962C8B-B14F-4D97-AF65-F5344CB8AC3E}">
        <p14:creationId xmlns:p14="http://schemas.microsoft.com/office/powerpoint/2010/main" val="1593318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eet the Team 4">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01F428E6-A8A2-E844-9C02-078ED4D9934D}"/>
              </a:ext>
            </a:extLst>
          </p:cNvPr>
          <p:cNvSpPr>
            <a:spLocks noGrp="1"/>
          </p:cNvSpPr>
          <p:nvPr>
            <p:ph type="pic" sz="quarter" idx="13"/>
          </p:nvPr>
        </p:nvSpPr>
        <p:spPr>
          <a:xfrm>
            <a:off x="0" y="0"/>
            <a:ext cx="12192000" cy="6858000"/>
          </a:xfrm>
          <a:solidFill>
            <a:schemeClr val="tx2">
              <a:lumMod val="20000"/>
              <a:lumOff val="80000"/>
            </a:schemeClr>
          </a:solidFill>
        </p:spPr>
        <p:txBody>
          <a:bodyPr/>
          <a:lstStyle/>
          <a:p>
            <a:r>
              <a:rPr lang="en-US"/>
              <a:t>Click icon to add picture</a:t>
            </a:r>
            <a:endParaRPr lang="en-US" dirty="0"/>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lstStyle>
            <a:lvl1pPr>
              <a:defRPr sz="1000">
                <a:solidFill>
                  <a:schemeClr val="tx2"/>
                </a:solidFill>
              </a:defRPr>
            </a:lvl1pPr>
          </a:lstStyle>
          <a:p>
            <a:fld id="{A4486D74-B37B-F546-968B-4AC3E7616DD3}" type="datetime1">
              <a:rPr lang="en-US" smtClean="0"/>
              <a:pPr/>
              <a:t>12/14/2023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lstStyle>
            <a:lvl1pPr>
              <a:defRPr sz="1000">
                <a:solidFill>
                  <a:schemeClr val="tx2"/>
                </a:solidFill>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lstStyle>
            <a:lvl1pPr>
              <a:defRPr sz="1000">
                <a:solidFill>
                  <a:schemeClr val="tx2"/>
                </a:solidFill>
              </a:defRPr>
            </a:lvl1pPr>
          </a:lstStyle>
          <a:p>
            <a:fld id="{294A09A9-5501-47C1-A89A-A340965A2BE2}" type="slidenum">
              <a:rPr lang="en-US" smtClean="0"/>
              <a:pPr/>
              <a:t>‹#›</a:t>
            </a:fld>
            <a:endParaRPr lang="en-US" dirty="0"/>
          </a:p>
        </p:txBody>
      </p:sp>
      <p:sp>
        <p:nvSpPr>
          <p:cNvPr id="17" name="Picture Placeholder 16">
            <a:extLst>
              <a:ext uri="{FF2B5EF4-FFF2-40B4-BE49-F238E27FC236}">
                <a16:creationId xmlns:a16="http://schemas.microsoft.com/office/drawing/2014/main" id="{27B76286-63A1-AF4F-B23C-363AA8A8471F}"/>
              </a:ext>
            </a:extLst>
          </p:cNvPr>
          <p:cNvSpPr>
            <a:spLocks noGrp="1"/>
          </p:cNvSpPr>
          <p:nvPr>
            <p:ph type="pic" sz="quarter" idx="14"/>
          </p:nvPr>
        </p:nvSpPr>
        <p:spPr>
          <a:xfrm>
            <a:off x="1038044" y="2405063"/>
            <a:ext cx="946150" cy="944562"/>
          </a:xfrm>
        </p:spPr>
        <p:txBody>
          <a:bodyPr anchor="ctr">
            <a:normAutofit/>
          </a:bodyPr>
          <a:lstStyle>
            <a:lvl1pPr marL="0" indent="0" algn="ctr">
              <a:buNone/>
              <a:defRPr sz="1400"/>
            </a:lvl1pPr>
          </a:lstStyle>
          <a:p>
            <a:r>
              <a:rPr lang="en-US"/>
              <a:t>Click icon to add picture</a:t>
            </a:r>
            <a:endParaRPr lang="en-US" dirty="0"/>
          </a:p>
        </p:txBody>
      </p:sp>
      <p:sp>
        <p:nvSpPr>
          <p:cNvPr id="19" name="Text Placeholder 18">
            <a:extLst>
              <a:ext uri="{FF2B5EF4-FFF2-40B4-BE49-F238E27FC236}">
                <a16:creationId xmlns:a16="http://schemas.microsoft.com/office/drawing/2014/main" id="{64F5D22F-DDAB-8A40-B9D8-54ACF9C0E0E2}"/>
              </a:ext>
            </a:extLst>
          </p:cNvPr>
          <p:cNvSpPr>
            <a:spLocks noGrp="1"/>
          </p:cNvSpPr>
          <p:nvPr>
            <p:ph type="body" sz="quarter" idx="15" hasCustomPrompt="1"/>
          </p:nvPr>
        </p:nvSpPr>
        <p:spPr>
          <a:xfrm>
            <a:off x="2200773" y="2498043"/>
            <a:ext cx="2917826" cy="404812"/>
          </a:xfrm>
        </p:spPr>
        <p:txBody>
          <a:bodyPr anchor="b">
            <a:noAutofit/>
          </a:bodyPr>
          <a:lstStyle>
            <a:lvl1pPr marL="0" indent="0">
              <a:buNone/>
              <a:defRPr sz="18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a:t>CLICK TO EDIT</a:t>
            </a:r>
          </a:p>
        </p:txBody>
      </p:sp>
      <p:sp>
        <p:nvSpPr>
          <p:cNvPr id="20" name="Text Placeholder 18">
            <a:extLst>
              <a:ext uri="{FF2B5EF4-FFF2-40B4-BE49-F238E27FC236}">
                <a16:creationId xmlns:a16="http://schemas.microsoft.com/office/drawing/2014/main" id="{3970178A-7D91-5F40-B3BD-58988D1D235B}"/>
              </a:ext>
            </a:extLst>
          </p:cNvPr>
          <p:cNvSpPr>
            <a:spLocks noGrp="1"/>
          </p:cNvSpPr>
          <p:nvPr>
            <p:ph type="body" sz="quarter" idx="16"/>
          </p:nvPr>
        </p:nvSpPr>
        <p:spPr>
          <a:xfrm>
            <a:off x="2200773" y="2922586"/>
            <a:ext cx="2917826" cy="404812"/>
          </a:xfrm>
        </p:spPr>
        <p:txBody>
          <a:bodyPr anchor="t">
            <a:noAutofit/>
          </a:bodyPr>
          <a:lstStyle>
            <a:lvl1pPr marL="0" indent="0">
              <a:buNone/>
              <a:defRPr sz="15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a:t>Click to edit Master text styles</a:t>
            </a:r>
          </a:p>
        </p:txBody>
      </p:sp>
      <p:sp>
        <p:nvSpPr>
          <p:cNvPr id="21" name="Picture Placeholder 16">
            <a:extLst>
              <a:ext uri="{FF2B5EF4-FFF2-40B4-BE49-F238E27FC236}">
                <a16:creationId xmlns:a16="http://schemas.microsoft.com/office/drawing/2014/main" id="{6D61AF1F-6298-744E-B9E2-999EED4A1EC8}"/>
              </a:ext>
            </a:extLst>
          </p:cNvPr>
          <p:cNvSpPr>
            <a:spLocks noGrp="1"/>
          </p:cNvSpPr>
          <p:nvPr>
            <p:ph type="pic" sz="quarter" idx="17"/>
          </p:nvPr>
        </p:nvSpPr>
        <p:spPr>
          <a:xfrm>
            <a:off x="1038044" y="4021592"/>
            <a:ext cx="946150" cy="944562"/>
          </a:xfrm>
        </p:spPr>
        <p:txBody>
          <a:bodyPr anchor="ctr">
            <a:normAutofit/>
          </a:bodyPr>
          <a:lstStyle>
            <a:lvl1pPr marL="0" indent="0" algn="ctr">
              <a:buNone/>
              <a:defRPr sz="1400"/>
            </a:lvl1pPr>
          </a:lstStyle>
          <a:p>
            <a:r>
              <a:rPr lang="en-US"/>
              <a:t>Click icon to add picture</a:t>
            </a:r>
            <a:endParaRPr lang="en-US" dirty="0"/>
          </a:p>
        </p:txBody>
      </p:sp>
      <p:sp>
        <p:nvSpPr>
          <p:cNvPr id="22" name="Text Placeholder 18">
            <a:extLst>
              <a:ext uri="{FF2B5EF4-FFF2-40B4-BE49-F238E27FC236}">
                <a16:creationId xmlns:a16="http://schemas.microsoft.com/office/drawing/2014/main" id="{B409E4EC-6771-344F-AC49-F0493C4E505B}"/>
              </a:ext>
            </a:extLst>
          </p:cNvPr>
          <p:cNvSpPr>
            <a:spLocks noGrp="1"/>
          </p:cNvSpPr>
          <p:nvPr>
            <p:ph type="body" sz="quarter" idx="18" hasCustomPrompt="1"/>
          </p:nvPr>
        </p:nvSpPr>
        <p:spPr>
          <a:xfrm>
            <a:off x="2200773" y="4114572"/>
            <a:ext cx="2917826" cy="404812"/>
          </a:xfrm>
        </p:spPr>
        <p:txBody>
          <a:bodyPr anchor="b">
            <a:noAutofit/>
          </a:bodyPr>
          <a:lstStyle>
            <a:lvl1pPr marL="0" indent="0">
              <a:buNone/>
              <a:defRPr sz="18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a:t>CLICK TO EDIT</a:t>
            </a:r>
          </a:p>
        </p:txBody>
      </p:sp>
      <p:sp>
        <p:nvSpPr>
          <p:cNvPr id="23" name="Text Placeholder 18">
            <a:extLst>
              <a:ext uri="{FF2B5EF4-FFF2-40B4-BE49-F238E27FC236}">
                <a16:creationId xmlns:a16="http://schemas.microsoft.com/office/drawing/2014/main" id="{22E21560-0E2C-7E48-882F-77B02B0CE34D}"/>
              </a:ext>
            </a:extLst>
          </p:cNvPr>
          <p:cNvSpPr>
            <a:spLocks noGrp="1"/>
          </p:cNvSpPr>
          <p:nvPr>
            <p:ph type="body" sz="quarter" idx="19"/>
          </p:nvPr>
        </p:nvSpPr>
        <p:spPr>
          <a:xfrm>
            <a:off x="2200773" y="4539115"/>
            <a:ext cx="2917826" cy="404812"/>
          </a:xfrm>
        </p:spPr>
        <p:txBody>
          <a:bodyPr anchor="t">
            <a:noAutofit/>
          </a:bodyPr>
          <a:lstStyle>
            <a:lvl1pPr marL="0" indent="0">
              <a:buNone/>
              <a:defRPr sz="15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a:t>Click to edit Master text styles</a:t>
            </a:r>
          </a:p>
        </p:txBody>
      </p:sp>
      <p:sp>
        <p:nvSpPr>
          <p:cNvPr id="30" name="Picture Placeholder 16">
            <a:extLst>
              <a:ext uri="{FF2B5EF4-FFF2-40B4-BE49-F238E27FC236}">
                <a16:creationId xmlns:a16="http://schemas.microsoft.com/office/drawing/2014/main" id="{E38C0995-936E-464D-86FA-9C8847D9C4DB}"/>
              </a:ext>
            </a:extLst>
          </p:cNvPr>
          <p:cNvSpPr>
            <a:spLocks noGrp="1"/>
          </p:cNvSpPr>
          <p:nvPr>
            <p:ph type="pic" sz="quarter" idx="20"/>
          </p:nvPr>
        </p:nvSpPr>
        <p:spPr>
          <a:xfrm>
            <a:off x="5710265" y="2405063"/>
            <a:ext cx="946150" cy="944562"/>
          </a:xfrm>
        </p:spPr>
        <p:txBody>
          <a:bodyPr anchor="ctr">
            <a:normAutofit/>
          </a:bodyPr>
          <a:lstStyle>
            <a:lvl1pPr marL="0" indent="0" algn="ctr">
              <a:buNone/>
              <a:defRPr sz="1400"/>
            </a:lvl1pPr>
          </a:lstStyle>
          <a:p>
            <a:r>
              <a:rPr lang="en-US"/>
              <a:t>Click icon to add picture</a:t>
            </a:r>
            <a:endParaRPr lang="en-US" dirty="0"/>
          </a:p>
        </p:txBody>
      </p:sp>
      <p:sp>
        <p:nvSpPr>
          <p:cNvPr id="31" name="Text Placeholder 18">
            <a:extLst>
              <a:ext uri="{FF2B5EF4-FFF2-40B4-BE49-F238E27FC236}">
                <a16:creationId xmlns:a16="http://schemas.microsoft.com/office/drawing/2014/main" id="{00F264F2-A8BF-BF4E-82E5-457A75FF385D}"/>
              </a:ext>
            </a:extLst>
          </p:cNvPr>
          <p:cNvSpPr>
            <a:spLocks noGrp="1"/>
          </p:cNvSpPr>
          <p:nvPr>
            <p:ph type="body" sz="quarter" idx="21" hasCustomPrompt="1"/>
          </p:nvPr>
        </p:nvSpPr>
        <p:spPr>
          <a:xfrm>
            <a:off x="6872994" y="2498043"/>
            <a:ext cx="2917826" cy="404812"/>
          </a:xfrm>
        </p:spPr>
        <p:txBody>
          <a:bodyPr anchor="b">
            <a:noAutofit/>
          </a:bodyPr>
          <a:lstStyle>
            <a:lvl1pPr marL="0" indent="0">
              <a:buNone/>
              <a:defRPr sz="18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a:t>CLICK TO EDIT</a:t>
            </a:r>
          </a:p>
        </p:txBody>
      </p:sp>
      <p:sp>
        <p:nvSpPr>
          <p:cNvPr id="32" name="Text Placeholder 18">
            <a:extLst>
              <a:ext uri="{FF2B5EF4-FFF2-40B4-BE49-F238E27FC236}">
                <a16:creationId xmlns:a16="http://schemas.microsoft.com/office/drawing/2014/main" id="{C969F956-9E58-0C47-8A73-BA9372304267}"/>
              </a:ext>
            </a:extLst>
          </p:cNvPr>
          <p:cNvSpPr>
            <a:spLocks noGrp="1"/>
          </p:cNvSpPr>
          <p:nvPr>
            <p:ph type="body" sz="quarter" idx="22"/>
          </p:nvPr>
        </p:nvSpPr>
        <p:spPr>
          <a:xfrm>
            <a:off x="6872994" y="2922586"/>
            <a:ext cx="2917826" cy="404812"/>
          </a:xfrm>
        </p:spPr>
        <p:txBody>
          <a:bodyPr anchor="t">
            <a:noAutofit/>
          </a:bodyPr>
          <a:lstStyle>
            <a:lvl1pPr marL="0" indent="0">
              <a:buNone/>
              <a:defRPr sz="15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a:t>Click to edit Master text styles</a:t>
            </a:r>
          </a:p>
        </p:txBody>
      </p:sp>
      <p:sp>
        <p:nvSpPr>
          <p:cNvPr id="33" name="Picture Placeholder 16">
            <a:extLst>
              <a:ext uri="{FF2B5EF4-FFF2-40B4-BE49-F238E27FC236}">
                <a16:creationId xmlns:a16="http://schemas.microsoft.com/office/drawing/2014/main" id="{3A0B62B7-7680-5D4B-BC6D-4FFA49561510}"/>
              </a:ext>
            </a:extLst>
          </p:cNvPr>
          <p:cNvSpPr>
            <a:spLocks noGrp="1"/>
          </p:cNvSpPr>
          <p:nvPr>
            <p:ph type="pic" sz="quarter" idx="23"/>
          </p:nvPr>
        </p:nvSpPr>
        <p:spPr>
          <a:xfrm>
            <a:off x="5710265" y="4021592"/>
            <a:ext cx="946150" cy="944562"/>
          </a:xfrm>
        </p:spPr>
        <p:txBody>
          <a:bodyPr anchor="ctr">
            <a:normAutofit/>
          </a:bodyPr>
          <a:lstStyle>
            <a:lvl1pPr marL="0" indent="0" algn="ctr">
              <a:buNone/>
              <a:defRPr sz="1400"/>
            </a:lvl1pPr>
          </a:lstStyle>
          <a:p>
            <a:r>
              <a:rPr lang="en-US"/>
              <a:t>Click icon to add picture</a:t>
            </a:r>
            <a:endParaRPr lang="en-US" dirty="0"/>
          </a:p>
        </p:txBody>
      </p:sp>
      <p:sp>
        <p:nvSpPr>
          <p:cNvPr id="34" name="Text Placeholder 18">
            <a:extLst>
              <a:ext uri="{FF2B5EF4-FFF2-40B4-BE49-F238E27FC236}">
                <a16:creationId xmlns:a16="http://schemas.microsoft.com/office/drawing/2014/main" id="{6C664169-B5AF-FB46-AA38-C9DDC1EB8F74}"/>
              </a:ext>
            </a:extLst>
          </p:cNvPr>
          <p:cNvSpPr>
            <a:spLocks noGrp="1"/>
          </p:cNvSpPr>
          <p:nvPr>
            <p:ph type="body" sz="quarter" idx="24" hasCustomPrompt="1"/>
          </p:nvPr>
        </p:nvSpPr>
        <p:spPr>
          <a:xfrm>
            <a:off x="6872994" y="4114572"/>
            <a:ext cx="2917826" cy="404812"/>
          </a:xfrm>
        </p:spPr>
        <p:txBody>
          <a:bodyPr anchor="b">
            <a:noAutofit/>
          </a:bodyPr>
          <a:lstStyle>
            <a:lvl1pPr marL="0" indent="0">
              <a:buNone/>
              <a:defRPr sz="18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a:t>CLICK TO EDIT</a:t>
            </a:r>
          </a:p>
        </p:txBody>
      </p:sp>
      <p:sp>
        <p:nvSpPr>
          <p:cNvPr id="35" name="Text Placeholder 18">
            <a:extLst>
              <a:ext uri="{FF2B5EF4-FFF2-40B4-BE49-F238E27FC236}">
                <a16:creationId xmlns:a16="http://schemas.microsoft.com/office/drawing/2014/main" id="{EB349D7E-9425-EA4B-906F-145652D00795}"/>
              </a:ext>
            </a:extLst>
          </p:cNvPr>
          <p:cNvSpPr>
            <a:spLocks noGrp="1"/>
          </p:cNvSpPr>
          <p:nvPr>
            <p:ph type="body" sz="quarter" idx="25"/>
          </p:nvPr>
        </p:nvSpPr>
        <p:spPr>
          <a:xfrm>
            <a:off x="6872994" y="4539115"/>
            <a:ext cx="2917826" cy="404812"/>
          </a:xfrm>
        </p:spPr>
        <p:txBody>
          <a:bodyPr anchor="t">
            <a:noAutofit/>
          </a:bodyPr>
          <a:lstStyle>
            <a:lvl1pPr marL="0" indent="0">
              <a:buNone/>
              <a:defRPr sz="15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a:t>Click to edit Master text styles</a:t>
            </a:r>
          </a:p>
        </p:txBody>
      </p:sp>
      <p:sp>
        <p:nvSpPr>
          <p:cNvPr id="36" name="Title 1">
            <a:extLst>
              <a:ext uri="{FF2B5EF4-FFF2-40B4-BE49-F238E27FC236}">
                <a16:creationId xmlns:a16="http://schemas.microsoft.com/office/drawing/2014/main" id="{E6971742-A7E0-0D4A-AE6E-496FB9EC1BF1}"/>
              </a:ext>
            </a:extLst>
          </p:cNvPr>
          <p:cNvSpPr>
            <a:spLocks noGrp="1"/>
          </p:cNvSpPr>
          <p:nvPr>
            <p:ph type="ctrTitle"/>
          </p:nvPr>
        </p:nvSpPr>
        <p:spPr>
          <a:xfrm>
            <a:off x="916017" y="978408"/>
            <a:ext cx="8357616" cy="1088136"/>
          </a:xfrm>
        </p:spPr>
        <p:txBody>
          <a:bodyPr anchor="ctr">
            <a:normAutofit/>
          </a:bodyPr>
          <a:lstStyle>
            <a:lvl1pPr algn="l">
              <a:defRPr sz="4000" cap="all" spc="300" baseline="0">
                <a:solidFill>
                  <a:schemeClr val="bg1"/>
                </a:solidFill>
                <a:latin typeface="Bahnschrift" panose="020B0502040204020203"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4171849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eet the Team 8">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01F428E6-A8A2-E844-9C02-078ED4D9934D}"/>
              </a:ext>
            </a:extLst>
          </p:cNvPr>
          <p:cNvSpPr>
            <a:spLocks noGrp="1"/>
          </p:cNvSpPr>
          <p:nvPr>
            <p:ph type="pic" sz="quarter" idx="13"/>
          </p:nvPr>
        </p:nvSpPr>
        <p:spPr>
          <a:xfrm>
            <a:off x="0" y="0"/>
            <a:ext cx="12192000" cy="6858000"/>
          </a:xfrm>
          <a:solidFill>
            <a:schemeClr val="tx2">
              <a:lumMod val="20000"/>
              <a:lumOff val="80000"/>
            </a:schemeClr>
          </a:solidFill>
        </p:spPr>
        <p:txBody>
          <a:bodyPr/>
          <a:lstStyle/>
          <a:p>
            <a:r>
              <a:rPr lang="en-US"/>
              <a:t>Click icon to add picture</a:t>
            </a:r>
            <a:endParaRPr lang="en-US" dirty="0"/>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lstStyle>
            <a:lvl1pPr>
              <a:defRPr sz="1000">
                <a:solidFill>
                  <a:schemeClr val="tx2"/>
                </a:solidFill>
              </a:defRPr>
            </a:lvl1pPr>
          </a:lstStyle>
          <a:p>
            <a:fld id="{A4486D74-B37B-F546-968B-4AC3E7616DD3}" type="datetime1">
              <a:rPr lang="en-US" smtClean="0"/>
              <a:pPr/>
              <a:t>12/14/2023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lstStyle>
            <a:lvl1pPr>
              <a:defRPr sz="1000">
                <a:solidFill>
                  <a:schemeClr val="tx2"/>
                </a:solidFill>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lstStyle>
            <a:lvl1pPr>
              <a:defRPr sz="1000">
                <a:solidFill>
                  <a:schemeClr val="tx2"/>
                </a:solidFill>
              </a:defRPr>
            </a:lvl1pPr>
          </a:lstStyle>
          <a:p>
            <a:fld id="{294A09A9-5501-47C1-A89A-A340965A2BE2}" type="slidenum">
              <a:rPr lang="en-US" smtClean="0"/>
              <a:pPr/>
              <a:t>‹#›</a:t>
            </a:fld>
            <a:endParaRPr lang="en-US" dirty="0"/>
          </a:p>
        </p:txBody>
      </p:sp>
      <p:sp>
        <p:nvSpPr>
          <p:cNvPr id="17" name="Picture Placeholder 16">
            <a:extLst>
              <a:ext uri="{FF2B5EF4-FFF2-40B4-BE49-F238E27FC236}">
                <a16:creationId xmlns:a16="http://schemas.microsoft.com/office/drawing/2014/main" id="{27B76286-63A1-AF4F-B23C-363AA8A8471F}"/>
              </a:ext>
            </a:extLst>
          </p:cNvPr>
          <p:cNvSpPr>
            <a:spLocks noGrp="1"/>
          </p:cNvSpPr>
          <p:nvPr>
            <p:ph type="pic" sz="quarter" idx="14"/>
          </p:nvPr>
        </p:nvSpPr>
        <p:spPr>
          <a:xfrm>
            <a:off x="1038044" y="2159159"/>
            <a:ext cx="923886" cy="922335"/>
          </a:xfrm>
        </p:spPr>
        <p:txBody>
          <a:bodyPr>
            <a:noAutofit/>
          </a:bodyPr>
          <a:lstStyle/>
          <a:p>
            <a:r>
              <a:rPr lang="en-US"/>
              <a:t>Click icon to add picture</a:t>
            </a:r>
            <a:endParaRPr lang="en-US" dirty="0"/>
          </a:p>
        </p:txBody>
      </p:sp>
      <p:sp>
        <p:nvSpPr>
          <p:cNvPr id="19" name="Text Placeholder 18">
            <a:extLst>
              <a:ext uri="{FF2B5EF4-FFF2-40B4-BE49-F238E27FC236}">
                <a16:creationId xmlns:a16="http://schemas.microsoft.com/office/drawing/2014/main" id="{64F5D22F-DDAB-8A40-B9D8-54ACF9C0E0E2}"/>
              </a:ext>
            </a:extLst>
          </p:cNvPr>
          <p:cNvSpPr>
            <a:spLocks noGrp="1"/>
          </p:cNvSpPr>
          <p:nvPr>
            <p:ph type="body" sz="quarter" idx="15" hasCustomPrompt="1"/>
          </p:nvPr>
        </p:nvSpPr>
        <p:spPr>
          <a:xfrm>
            <a:off x="1038044" y="3105654"/>
            <a:ext cx="2526566" cy="402336"/>
          </a:xfrm>
        </p:spPr>
        <p:txBody>
          <a:bodyPr lIns="0" anchor="b">
            <a:noAutofit/>
          </a:bodyPr>
          <a:lstStyle>
            <a:lvl1pPr marL="0" indent="0">
              <a:buNone/>
              <a:defRPr sz="16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dirty="0"/>
              <a:t>CLICK TO EDIT</a:t>
            </a:r>
          </a:p>
        </p:txBody>
      </p:sp>
      <p:sp>
        <p:nvSpPr>
          <p:cNvPr id="20" name="Text Placeholder 18">
            <a:extLst>
              <a:ext uri="{FF2B5EF4-FFF2-40B4-BE49-F238E27FC236}">
                <a16:creationId xmlns:a16="http://schemas.microsoft.com/office/drawing/2014/main" id="{3970178A-7D91-5F40-B3BD-58988D1D235B}"/>
              </a:ext>
            </a:extLst>
          </p:cNvPr>
          <p:cNvSpPr>
            <a:spLocks noGrp="1"/>
          </p:cNvSpPr>
          <p:nvPr>
            <p:ph type="body" sz="quarter" idx="16"/>
          </p:nvPr>
        </p:nvSpPr>
        <p:spPr>
          <a:xfrm>
            <a:off x="1038044" y="3483864"/>
            <a:ext cx="2526566" cy="404812"/>
          </a:xfrm>
        </p:spPr>
        <p:txBody>
          <a:bodyPr lIns="0" anchor="t">
            <a:noAutofit/>
          </a:bodyPr>
          <a:lstStyle>
            <a:lvl1pPr marL="0" indent="0">
              <a:buNone/>
              <a:defRPr sz="12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a:t>Click to edit Master text styles</a:t>
            </a:r>
          </a:p>
        </p:txBody>
      </p:sp>
      <p:sp>
        <p:nvSpPr>
          <p:cNvPr id="24" name="Picture Placeholder 16">
            <a:extLst>
              <a:ext uri="{FF2B5EF4-FFF2-40B4-BE49-F238E27FC236}">
                <a16:creationId xmlns:a16="http://schemas.microsoft.com/office/drawing/2014/main" id="{6A88DE59-CC76-784E-91CC-86A873E12BB0}"/>
              </a:ext>
            </a:extLst>
          </p:cNvPr>
          <p:cNvSpPr>
            <a:spLocks noGrp="1"/>
          </p:cNvSpPr>
          <p:nvPr>
            <p:ph type="pic" sz="quarter" idx="17"/>
          </p:nvPr>
        </p:nvSpPr>
        <p:spPr>
          <a:xfrm>
            <a:off x="3719251" y="2159159"/>
            <a:ext cx="923886" cy="922335"/>
          </a:xfrm>
        </p:spPr>
        <p:txBody>
          <a:bodyPr>
            <a:noAutofit/>
          </a:bodyPr>
          <a:lstStyle/>
          <a:p>
            <a:r>
              <a:rPr lang="en-US"/>
              <a:t>Click icon to add picture</a:t>
            </a:r>
            <a:endParaRPr lang="en-US" dirty="0"/>
          </a:p>
        </p:txBody>
      </p:sp>
      <p:sp>
        <p:nvSpPr>
          <p:cNvPr id="25" name="Text Placeholder 18">
            <a:extLst>
              <a:ext uri="{FF2B5EF4-FFF2-40B4-BE49-F238E27FC236}">
                <a16:creationId xmlns:a16="http://schemas.microsoft.com/office/drawing/2014/main" id="{EC7436AA-C631-914A-893C-01BFCB514469}"/>
              </a:ext>
            </a:extLst>
          </p:cNvPr>
          <p:cNvSpPr>
            <a:spLocks noGrp="1"/>
          </p:cNvSpPr>
          <p:nvPr>
            <p:ph type="body" sz="quarter" idx="18" hasCustomPrompt="1"/>
          </p:nvPr>
        </p:nvSpPr>
        <p:spPr>
          <a:xfrm>
            <a:off x="3719251" y="3105654"/>
            <a:ext cx="2526566" cy="402336"/>
          </a:xfrm>
        </p:spPr>
        <p:txBody>
          <a:bodyPr lIns="0" anchor="b">
            <a:noAutofit/>
          </a:bodyPr>
          <a:lstStyle>
            <a:lvl1pPr marL="0" indent="0">
              <a:buNone/>
              <a:defRPr sz="16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dirty="0"/>
              <a:t>CLICK TO EDIT</a:t>
            </a:r>
          </a:p>
        </p:txBody>
      </p:sp>
      <p:sp>
        <p:nvSpPr>
          <p:cNvPr id="26" name="Text Placeholder 18">
            <a:extLst>
              <a:ext uri="{FF2B5EF4-FFF2-40B4-BE49-F238E27FC236}">
                <a16:creationId xmlns:a16="http://schemas.microsoft.com/office/drawing/2014/main" id="{7D3267A9-41C6-6D41-B94A-AF3A0B8D3CC2}"/>
              </a:ext>
            </a:extLst>
          </p:cNvPr>
          <p:cNvSpPr>
            <a:spLocks noGrp="1"/>
          </p:cNvSpPr>
          <p:nvPr>
            <p:ph type="body" sz="quarter" idx="19"/>
          </p:nvPr>
        </p:nvSpPr>
        <p:spPr>
          <a:xfrm>
            <a:off x="3719251" y="3483864"/>
            <a:ext cx="2526566" cy="404812"/>
          </a:xfrm>
        </p:spPr>
        <p:txBody>
          <a:bodyPr lIns="0" anchor="t">
            <a:noAutofit/>
          </a:bodyPr>
          <a:lstStyle>
            <a:lvl1pPr marL="0" indent="0">
              <a:buNone/>
              <a:defRPr sz="12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a:t>Click to edit Master text styles</a:t>
            </a:r>
          </a:p>
        </p:txBody>
      </p:sp>
      <p:sp>
        <p:nvSpPr>
          <p:cNvPr id="27" name="Picture Placeholder 16">
            <a:extLst>
              <a:ext uri="{FF2B5EF4-FFF2-40B4-BE49-F238E27FC236}">
                <a16:creationId xmlns:a16="http://schemas.microsoft.com/office/drawing/2014/main" id="{0CA14719-28D1-1245-82ED-C30AEA3FF510}"/>
              </a:ext>
            </a:extLst>
          </p:cNvPr>
          <p:cNvSpPr>
            <a:spLocks noGrp="1"/>
          </p:cNvSpPr>
          <p:nvPr>
            <p:ph type="pic" sz="quarter" idx="20"/>
          </p:nvPr>
        </p:nvSpPr>
        <p:spPr>
          <a:xfrm>
            <a:off x="6415955" y="2159159"/>
            <a:ext cx="923886" cy="922335"/>
          </a:xfrm>
        </p:spPr>
        <p:txBody>
          <a:bodyPr>
            <a:noAutofit/>
          </a:bodyPr>
          <a:lstStyle/>
          <a:p>
            <a:r>
              <a:rPr lang="en-US"/>
              <a:t>Click icon to add picture</a:t>
            </a:r>
            <a:endParaRPr lang="en-US" dirty="0"/>
          </a:p>
        </p:txBody>
      </p:sp>
      <p:sp>
        <p:nvSpPr>
          <p:cNvPr id="28" name="Text Placeholder 18">
            <a:extLst>
              <a:ext uri="{FF2B5EF4-FFF2-40B4-BE49-F238E27FC236}">
                <a16:creationId xmlns:a16="http://schemas.microsoft.com/office/drawing/2014/main" id="{A0F20BEC-0D1F-424C-A708-3CD1B159CB9D}"/>
              </a:ext>
            </a:extLst>
          </p:cNvPr>
          <p:cNvSpPr>
            <a:spLocks noGrp="1"/>
          </p:cNvSpPr>
          <p:nvPr>
            <p:ph type="body" sz="quarter" idx="21" hasCustomPrompt="1"/>
          </p:nvPr>
        </p:nvSpPr>
        <p:spPr>
          <a:xfrm>
            <a:off x="6415955" y="3105654"/>
            <a:ext cx="2526566" cy="402336"/>
          </a:xfrm>
        </p:spPr>
        <p:txBody>
          <a:bodyPr lIns="0" anchor="b">
            <a:noAutofit/>
          </a:bodyPr>
          <a:lstStyle>
            <a:lvl1pPr marL="0" indent="0">
              <a:buNone/>
              <a:defRPr sz="16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dirty="0"/>
              <a:t>CLICK TO EDIT</a:t>
            </a:r>
          </a:p>
        </p:txBody>
      </p:sp>
      <p:sp>
        <p:nvSpPr>
          <p:cNvPr id="29" name="Text Placeholder 18">
            <a:extLst>
              <a:ext uri="{FF2B5EF4-FFF2-40B4-BE49-F238E27FC236}">
                <a16:creationId xmlns:a16="http://schemas.microsoft.com/office/drawing/2014/main" id="{1AF30013-E0ED-7F43-83DA-D58BF2C564E5}"/>
              </a:ext>
            </a:extLst>
          </p:cNvPr>
          <p:cNvSpPr>
            <a:spLocks noGrp="1"/>
          </p:cNvSpPr>
          <p:nvPr>
            <p:ph type="body" sz="quarter" idx="22"/>
          </p:nvPr>
        </p:nvSpPr>
        <p:spPr>
          <a:xfrm>
            <a:off x="6415955" y="3483864"/>
            <a:ext cx="2526566" cy="404812"/>
          </a:xfrm>
        </p:spPr>
        <p:txBody>
          <a:bodyPr lIns="0" anchor="t">
            <a:noAutofit/>
          </a:bodyPr>
          <a:lstStyle>
            <a:lvl1pPr marL="0" indent="0">
              <a:buNone/>
              <a:defRPr sz="12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a:t>Click to edit Master text styles</a:t>
            </a:r>
          </a:p>
        </p:txBody>
      </p:sp>
      <p:sp>
        <p:nvSpPr>
          <p:cNvPr id="36" name="Picture Placeholder 16">
            <a:extLst>
              <a:ext uri="{FF2B5EF4-FFF2-40B4-BE49-F238E27FC236}">
                <a16:creationId xmlns:a16="http://schemas.microsoft.com/office/drawing/2014/main" id="{6F279F35-215F-8247-9F1E-B98FCFCBDCD3}"/>
              </a:ext>
            </a:extLst>
          </p:cNvPr>
          <p:cNvSpPr>
            <a:spLocks noGrp="1"/>
          </p:cNvSpPr>
          <p:nvPr>
            <p:ph type="pic" sz="quarter" idx="23"/>
          </p:nvPr>
        </p:nvSpPr>
        <p:spPr>
          <a:xfrm>
            <a:off x="9097162" y="2159159"/>
            <a:ext cx="923886" cy="922335"/>
          </a:xfrm>
        </p:spPr>
        <p:txBody>
          <a:bodyPr>
            <a:noAutofit/>
          </a:bodyPr>
          <a:lstStyle/>
          <a:p>
            <a:r>
              <a:rPr lang="en-US"/>
              <a:t>Click icon to add picture</a:t>
            </a:r>
            <a:endParaRPr lang="en-US" dirty="0"/>
          </a:p>
        </p:txBody>
      </p:sp>
      <p:sp>
        <p:nvSpPr>
          <p:cNvPr id="37" name="Text Placeholder 18">
            <a:extLst>
              <a:ext uri="{FF2B5EF4-FFF2-40B4-BE49-F238E27FC236}">
                <a16:creationId xmlns:a16="http://schemas.microsoft.com/office/drawing/2014/main" id="{A61B963F-0880-1E47-A659-7FC76D4D9D59}"/>
              </a:ext>
            </a:extLst>
          </p:cNvPr>
          <p:cNvSpPr>
            <a:spLocks noGrp="1"/>
          </p:cNvSpPr>
          <p:nvPr>
            <p:ph type="body" sz="quarter" idx="24" hasCustomPrompt="1"/>
          </p:nvPr>
        </p:nvSpPr>
        <p:spPr>
          <a:xfrm>
            <a:off x="9097162" y="3105654"/>
            <a:ext cx="2526566" cy="402336"/>
          </a:xfrm>
        </p:spPr>
        <p:txBody>
          <a:bodyPr lIns="0" anchor="b">
            <a:noAutofit/>
          </a:bodyPr>
          <a:lstStyle>
            <a:lvl1pPr marL="0" indent="0">
              <a:buNone/>
              <a:defRPr sz="16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dirty="0"/>
              <a:t>CLICK TO EDIT</a:t>
            </a:r>
          </a:p>
        </p:txBody>
      </p:sp>
      <p:sp>
        <p:nvSpPr>
          <p:cNvPr id="38" name="Text Placeholder 18">
            <a:extLst>
              <a:ext uri="{FF2B5EF4-FFF2-40B4-BE49-F238E27FC236}">
                <a16:creationId xmlns:a16="http://schemas.microsoft.com/office/drawing/2014/main" id="{50E852F6-B5E8-8B43-801C-1C4F7B19A5CC}"/>
              </a:ext>
            </a:extLst>
          </p:cNvPr>
          <p:cNvSpPr>
            <a:spLocks noGrp="1"/>
          </p:cNvSpPr>
          <p:nvPr>
            <p:ph type="body" sz="quarter" idx="25"/>
          </p:nvPr>
        </p:nvSpPr>
        <p:spPr>
          <a:xfrm>
            <a:off x="9097162" y="3483864"/>
            <a:ext cx="2526566" cy="404812"/>
          </a:xfrm>
        </p:spPr>
        <p:txBody>
          <a:bodyPr lIns="0" anchor="t">
            <a:noAutofit/>
          </a:bodyPr>
          <a:lstStyle>
            <a:lvl1pPr marL="0" indent="0">
              <a:buNone/>
              <a:defRPr sz="12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a:t>Click to edit Master text styles</a:t>
            </a:r>
          </a:p>
        </p:txBody>
      </p:sp>
      <p:sp>
        <p:nvSpPr>
          <p:cNvPr id="39" name="Picture Placeholder 16">
            <a:extLst>
              <a:ext uri="{FF2B5EF4-FFF2-40B4-BE49-F238E27FC236}">
                <a16:creationId xmlns:a16="http://schemas.microsoft.com/office/drawing/2014/main" id="{4FA256BD-105F-BE40-B47B-B9E1894250BC}"/>
              </a:ext>
            </a:extLst>
          </p:cNvPr>
          <p:cNvSpPr>
            <a:spLocks noGrp="1"/>
          </p:cNvSpPr>
          <p:nvPr>
            <p:ph type="pic" sz="quarter" idx="26"/>
          </p:nvPr>
        </p:nvSpPr>
        <p:spPr>
          <a:xfrm>
            <a:off x="1038044" y="4198047"/>
            <a:ext cx="923886" cy="922335"/>
          </a:xfrm>
        </p:spPr>
        <p:txBody>
          <a:bodyPr>
            <a:noAutofit/>
          </a:bodyPr>
          <a:lstStyle/>
          <a:p>
            <a:r>
              <a:rPr lang="en-US"/>
              <a:t>Click icon to add picture</a:t>
            </a:r>
            <a:endParaRPr lang="en-US" dirty="0"/>
          </a:p>
        </p:txBody>
      </p:sp>
      <p:sp>
        <p:nvSpPr>
          <p:cNvPr id="40" name="Text Placeholder 18">
            <a:extLst>
              <a:ext uri="{FF2B5EF4-FFF2-40B4-BE49-F238E27FC236}">
                <a16:creationId xmlns:a16="http://schemas.microsoft.com/office/drawing/2014/main" id="{6A4AC0F6-874C-7C4C-9547-94508CE42D0C}"/>
              </a:ext>
            </a:extLst>
          </p:cNvPr>
          <p:cNvSpPr>
            <a:spLocks noGrp="1"/>
          </p:cNvSpPr>
          <p:nvPr>
            <p:ph type="body" sz="quarter" idx="27" hasCustomPrompt="1"/>
          </p:nvPr>
        </p:nvSpPr>
        <p:spPr>
          <a:xfrm>
            <a:off x="1038044" y="5144542"/>
            <a:ext cx="2526566" cy="402336"/>
          </a:xfrm>
        </p:spPr>
        <p:txBody>
          <a:bodyPr lIns="0" anchor="b">
            <a:noAutofit/>
          </a:bodyPr>
          <a:lstStyle>
            <a:lvl1pPr marL="0" indent="0">
              <a:buNone/>
              <a:defRPr sz="16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dirty="0"/>
              <a:t>CLICK TO EDIT</a:t>
            </a:r>
          </a:p>
        </p:txBody>
      </p:sp>
      <p:sp>
        <p:nvSpPr>
          <p:cNvPr id="41" name="Text Placeholder 18">
            <a:extLst>
              <a:ext uri="{FF2B5EF4-FFF2-40B4-BE49-F238E27FC236}">
                <a16:creationId xmlns:a16="http://schemas.microsoft.com/office/drawing/2014/main" id="{EA3CCA23-6E76-8F41-9FED-4DB323AEC855}"/>
              </a:ext>
            </a:extLst>
          </p:cNvPr>
          <p:cNvSpPr>
            <a:spLocks noGrp="1"/>
          </p:cNvSpPr>
          <p:nvPr>
            <p:ph type="body" sz="quarter" idx="28"/>
          </p:nvPr>
        </p:nvSpPr>
        <p:spPr>
          <a:xfrm>
            <a:off x="1038044" y="5522976"/>
            <a:ext cx="2526566" cy="404812"/>
          </a:xfrm>
        </p:spPr>
        <p:txBody>
          <a:bodyPr lIns="0" anchor="t">
            <a:noAutofit/>
          </a:bodyPr>
          <a:lstStyle>
            <a:lvl1pPr marL="0" indent="0">
              <a:buNone/>
              <a:defRPr sz="12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a:t>Click to edit Master text styles</a:t>
            </a:r>
          </a:p>
        </p:txBody>
      </p:sp>
      <p:sp>
        <p:nvSpPr>
          <p:cNvPr id="42" name="Picture Placeholder 16">
            <a:extLst>
              <a:ext uri="{FF2B5EF4-FFF2-40B4-BE49-F238E27FC236}">
                <a16:creationId xmlns:a16="http://schemas.microsoft.com/office/drawing/2014/main" id="{C2654D0F-1EF0-C945-B023-1561C866903C}"/>
              </a:ext>
            </a:extLst>
          </p:cNvPr>
          <p:cNvSpPr>
            <a:spLocks noGrp="1"/>
          </p:cNvSpPr>
          <p:nvPr>
            <p:ph type="pic" sz="quarter" idx="29"/>
          </p:nvPr>
        </p:nvSpPr>
        <p:spPr>
          <a:xfrm>
            <a:off x="3719251" y="4198047"/>
            <a:ext cx="923886" cy="922335"/>
          </a:xfrm>
        </p:spPr>
        <p:txBody>
          <a:bodyPr>
            <a:noAutofit/>
          </a:bodyPr>
          <a:lstStyle/>
          <a:p>
            <a:r>
              <a:rPr lang="en-US"/>
              <a:t>Click icon to add picture</a:t>
            </a:r>
            <a:endParaRPr lang="en-US" dirty="0"/>
          </a:p>
        </p:txBody>
      </p:sp>
      <p:sp>
        <p:nvSpPr>
          <p:cNvPr id="43" name="Text Placeholder 18">
            <a:extLst>
              <a:ext uri="{FF2B5EF4-FFF2-40B4-BE49-F238E27FC236}">
                <a16:creationId xmlns:a16="http://schemas.microsoft.com/office/drawing/2014/main" id="{117D52FF-094D-6749-8A26-B894CEF6ACBA}"/>
              </a:ext>
            </a:extLst>
          </p:cNvPr>
          <p:cNvSpPr>
            <a:spLocks noGrp="1"/>
          </p:cNvSpPr>
          <p:nvPr>
            <p:ph type="body" sz="quarter" idx="30" hasCustomPrompt="1"/>
          </p:nvPr>
        </p:nvSpPr>
        <p:spPr>
          <a:xfrm>
            <a:off x="3719251" y="5144542"/>
            <a:ext cx="2526566" cy="402336"/>
          </a:xfrm>
        </p:spPr>
        <p:txBody>
          <a:bodyPr lIns="0" anchor="b">
            <a:noAutofit/>
          </a:bodyPr>
          <a:lstStyle>
            <a:lvl1pPr marL="0" indent="0">
              <a:buNone/>
              <a:defRPr sz="16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a:t>CLICK TO EDIT</a:t>
            </a:r>
          </a:p>
        </p:txBody>
      </p:sp>
      <p:sp>
        <p:nvSpPr>
          <p:cNvPr id="44" name="Text Placeholder 18">
            <a:extLst>
              <a:ext uri="{FF2B5EF4-FFF2-40B4-BE49-F238E27FC236}">
                <a16:creationId xmlns:a16="http://schemas.microsoft.com/office/drawing/2014/main" id="{0052C3E7-B5A5-E44C-91BD-16DB655583BE}"/>
              </a:ext>
            </a:extLst>
          </p:cNvPr>
          <p:cNvSpPr>
            <a:spLocks noGrp="1"/>
          </p:cNvSpPr>
          <p:nvPr>
            <p:ph type="body" sz="quarter" idx="31"/>
          </p:nvPr>
        </p:nvSpPr>
        <p:spPr>
          <a:xfrm>
            <a:off x="3719251" y="5522976"/>
            <a:ext cx="2526566" cy="404812"/>
          </a:xfrm>
        </p:spPr>
        <p:txBody>
          <a:bodyPr lIns="0" anchor="t">
            <a:noAutofit/>
          </a:bodyPr>
          <a:lstStyle>
            <a:lvl1pPr marL="0" indent="0">
              <a:buNone/>
              <a:defRPr sz="12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a:t>Click to edit Master text styles</a:t>
            </a:r>
          </a:p>
        </p:txBody>
      </p:sp>
      <p:sp>
        <p:nvSpPr>
          <p:cNvPr id="45" name="Picture Placeholder 16">
            <a:extLst>
              <a:ext uri="{FF2B5EF4-FFF2-40B4-BE49-F238E27FC236}">
                <a16:creationId xmlns:a16="http://schemas.microsoft.com/office/drawing/2014/main" id="{D4C618F6-4987-274F-8D08-0934922ACA5A}"/>
              </a:ext>
            </a:extLst>
          </p:cNvPr>
          <p:cNvSpPr>
            <a:spLocks noGrp="1"/>
          </p:cNvSpPr>
          <p:nvPr>
            <p:ph type="pic" sz="quarter" idx="32"/>
          </p:nvPr>
        </p:nvSpPr>
        <p:spPr>
          <a:xfrm>
            <a:off x="6415955" y="4198047"/>
            <a:ext cx="923886" cy="922335"/>
          </a:xfrm>
        </p:spPr>
        <p:txBody>
          <a:bodyPr>
            <a:noAutofit/>
          </a:bodyPr>
          <a:lstStyle/>
          <a:p>
            <a:r>
              <a:rPr lang="en-US"/>
              <a:t>Click icon to add picture</a:t>
            </a:r>
            <a:endParaRPr lang="en-US" dirty="0"/>
          </a:p>
        </p:txBody>
      </p:sp>
      <p:sp>
        <p:nvSpPr>
          <p:cNvPr id="46" name="Text Placeholder 18">
            <a:extLst>
              <a:ext uri="{FF2B5EF4-FFF2-40B4-BE49-F238E27FC236}">
                <a16:creationId xmlns:a16="http://schemas.microsoft.com/office/drawing/2014/main" id="{04553546-0C16-4843-8655-70FFDC038AC2}"/>
              </a:ext>
            </a:extLst>
          </p:cNvPr>
          <p:cNvSpPr>
            <a:spLocks noGrp="1"/>
          </p:cNvSpPr>
          <p:nvPr>
            <p:ph type="body" sz="quarter" idx="33" hasCustomPrompt="1"/>
          </p:nvPr>
        </p:nvSpPr>
        <p:spPr>
          <a:xfrm>
            <a:off x="6415955" y="5144542"/>
            <a:ext cx="2526566" cy="402336"/>
          </a:xfrm>
        </p:spPr>
        <p:txBody>
          <a:bodyPr lIns="0" anchor="b">
            <a:noAutofit/>
          </a:bodyPr>
          <a:lstStyle>
            <a:lvl1pPr marL="0" indent="0">
              <a:buNone/>
              <a:defRPr sz="16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a:t>CLICK TO EDIT</a:t>
            </a:r>
          </a:p>
        </p:txBody>
      </p:sp>
      <p:sp>
        <p:nvSpPr>
          <p:cNvPr id="47" name="Text Placeholder 18">
            <a:extLst>
              <a:ext uri="{FF2B5EF4-FFF2-40B4-BE49-F238E27FC236}">
                <a16:creationId xmlns:a16="http://schemas.microsoft.com/office/drawing/2014/main" id="{0F174D17-C816-804A-BED4-E43623C46686}"/>
              </a:ext>
            </a:extLst>
          </p:cNvPr>
          <p:cNvSpPr>
            <a:spLocks noGrp="1"/>
          </p:cNvSpPr>
          <p:nvPr>
            <p:ph type="body" sz="quarter" idx="34"/>
          </p:nvPr>
        </p:nvSpPr>
        <p:spPr>
          <a:xfrm>
            <a:off x="6415955" y="5522976"/>
            <a:ext cx="2526566" cy="404812"/>
          </a:xfrm>
        </p:spPr>
        <p:txBody>
          <a:bodyPr lIns="0" anchor="t">
            <a:noAutofit/>
          </a:bodyPr>
          <a:lstStyle>
            <a:lvl1pPr marL="0" indent="0">
              <a:buNone/>
              <a:defRPr sz="12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a:t>Click to edit Master text styles</a:t>
            </a:r>
          </a:p>
        </p:txBody>
      </p:sp>
      <p:sp>
        <p:nvSpPr>
          <p:cNvPr id="48" name="Picture Placeholder 16">
            <a:extLst>
              <a:ext uri="{FF2B5EF4-FFF2-40B4-BE49-F238E27FC236}">
                <a16:creationId xmlns:a16="http://schemas.microsoft.com/office/drawing/2014/main" id="{3A5BCDFF-966C-EE4B-B676-0DC4FE521CDB}"/>
              </a:ext>
            </a:extLst>
          </p:cNvPr>
          <p:cNvSpPr>
            <a:spLocks noGrp="1"/>
          </p:cNvSpPr>
          <p:nvPr>
            <p:ph type="pic" sz="quarter" idx="35"/>
          </p:nvPr>
        </p:nvSpPr>
        <p:spPr>
          <a:xfrm>
            <a:off x="9097162" y="4198047"/>
            <a:ext cx="923886" cy="922335"/>
          </a:xfrm>
        </p:spPr>
        <p:txBody>
          <a:bodyPr>
            <a:noAutofit/>
          </a:bodyPr>
          <a:lstStyle/>
          <a:p>
            <a:r>
              <a:rPr lang="en-US"/>
              <a:t>Click icon to add picture</a:t>
            </a:r>
            <a:endParaRPr lang="en-US" dirty="0"/>
          </a:p>
        </p:txBody>
      </p:sp>
      <p:sp>
        <p:nvSpPr>
          <p:cNvPr id="49" name="Text Placeholder 18">
            <a:extLst>
              <a:ext uri="{FF2B5EF4-FFF2-40B4-BE49-F238E27FC236}">
                <a16:creationId xmlns:a16="http://schemas.microsoft.com/office/drawing/2014/main" id="{3E877DB1-D772-1B4C-8F31-F2C6ACE01CFC}"/>
              </a:ext>
            </a:extLst>
          </p:cNvPr>
          <p:cNvSpPr>
            <a:spLocks noGrp="1"/>
          </p:cNvSpPr>
          <p:nvPr>
            <p:ph type="body" sz="quarter" idx="36" hasCustomPrompt="1"/>
          </p:nvPr>
        </p:nvSpPr>
        <p:spPr>
          <a:xfrm>
            <a:off x="9097162" y="5144542"/>
            <a:ext cx="2526566" cy="402336"/>
          </a:xfrm>
        </p:spPr>
        <p:txBody>
          <a:bodyPr lIns="0" anchor="b">
            <a:noAutofit/>
          </a:bodyPr>
          <a:lstStyle>
            <a:lvl1pPr marL="0" indent="0">
              <a:buNone/>
              <a:defRPr sz="16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a:t>CLICK TO EDIT</a:t>
            </a:r>
          </a:p>
        </p:txBody>
      </p:sp>
      <p:sp>
        <p:nvSpPr>
          <p:cNvPr id="50" name="Text Placeholder 18">
            <a:extLst>
              <a:ext uri="{FF2B5EF4-FFF2-40B4-BE49-F238E27FC236}">
                <a16:creationId xmlns:a16="http://schemas.microsoft.com/office/drawing/2014/main" id="{BE7B6561-93FC-9B47-B1F2-95F66BC3A859}"/>
              </a:ext>
            </a:extLst>
          </p:cNvPr>
          <p:cNvSpPr>
            <a:spLocks noGrp="1"/>
          </p:cNvSpPr>
          <p:nvPr>
            <p:ph type="body" sz="quarter" idx="37"/>
          </p:nvPr>
        </p:nvSpPr>
        <p:spPr>
          <a:xfrm>
            <a:off x="9097162" y="5522976"/>
            <a:ext cx="2526566" cy="404812"/>
          </a:xfrm>
        </p:spPr>
        <p:txBody>
          <a:bodyPr lIns="0" anchor="t">
            <a:noAutofit/>
          </a:bodyPr>
          <a:lstStyle>
            <a:lvl1pPr marL="0" indent="0">
              <a:buNone/>
              <a:defRPr sz="1200" spc="200" baseline="0">
                <a:solidFill>
                  <a:schemeClr val="bg1"/>
                </a:solidFill>
                <a:latin typeface="Tw Cen MT" panose="020B0602020104020603" pitchFamily="34" charset="77"/>
              </a:defRPr>
            </a:lvl1pPr>
            <a:lvl2pPr marL="457200" indent="0">
              <a:buNone/>
              <a:defRPr>
                <a:latin typeface="Tw Cen MT" panose="020B0602020104020603" pitchFamily="34" charset="77"/>
              </a:defRPr>
            </a:lvl2pPr>
            <a:lvl3pPr marL="914400" indent="0">
              <a:buNone/>
              <a:defRPr>
                <a:latin typeface="Tw Cen MT" panose="020B0602020104020603" pitchFamily="34" charset="77"/>
              </a:defRPr>
            </a:lvl3pPr>
            <a:lvl4pPr marL="1371600" indent="0">
              <a:buNone/>
              <a:defRPr>
                <a:latin typeface="Tw Cen MT" panose="020B0602020104020603" pitchFamily="34" charset="77"/>
              </a:defRPr>
            </a:lvl4pPr>
            <a:lvl5pPr marL="1828800" indent="0">
              <a:buNone/>
              <a:defRPr>
                <a:latin typeface="Tw Cen MT" panose="020B0602020104020603" pitchFamily="34" charset="77"/>
              </a:defRPr>
            </a:lvl5pPr>
          </a:lstStyle>
          <a:p>
            <a:pPr lvl="0"/>
            <a:r>
              <a:rPr lang="en-US"/>
              <a:t>Click to edit Master text styles</a:t>
            </a:r>
          </a:p>
        </p:txBody>
      </p:sp>
      <p:sp>
        <p:nvSpPr>
          <p:cNvPr id="51" name="Title 1">
            <a:extLst>
              <a:ext uri="{FF2B5EF4-FFF2-40B4-BE49-F238E27FC236}">
                <a16:creationId xmlns:a16="http://schemas.microsoft.com/office/drawing/2014/main" id="{373FEBAB-37BE-6B43-AFCA-653DB9B95900}"/>
              </a:ext>
            </a:extLst>
          </p:cNvPr>
          <p:cNvSpPr>
            <a:spLocks noGrp="1"/>
          </p:cNvSpPr>
          <p:nvPr>
            <p:ph type="ctrTitle"/>
          </p:nvPr>
        </p:nvSpPr>
        <p:spPr>
          <a:xfrm>
            <a:off x="916017" y="1033272"/>
            <a:ext cx="8357616" cy="969264"/>
          </a:xfrm>
        </p:spPr>
        <p:txBody>
          <a:bodyPr anchor="ctr">
            <a:noAutofit/>
          </a:bodyPr>
          <a:lstStyle>
            <a:lvl1pPr algn="l">
              <a:defRPr sz="4000" cap="all" spc="300" baseline="0">
                <a:solidFill>
                  <a:schemeClr val="bg1"/>
                </a:solidFill>
                <a:latin typeface="Bahnschrift" panose="020B0502040204020203"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624061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1730829" cy="365125"/>
          </a:xfrm>
          <a:prstGeom prst="rect">
            <a:avLst/>
          </a:prstGeom>
        </p:spPr>
        <p:txBody>
          <a:bodyPr vert="horz" lIns="91440" tIns="45720" rIns="91440" bIns="45720" rtlCol="0" anchor="ctr"/>
          <a:lstStyle>
            <a:lvl1pPr algn="l">
              <a:defRPr sz="1000">
                <a:solidFill>
                  <a:schemeClr val="tx2">
                    <a:lumMod val="60000"/>
                    <a:lumOff val="40000"/>
                  </a:schemeClr>
                </a:solidFill>
                <a:latin typeface="Tw Cen MT" panose="020B0602020104020603" pitchFamily="34" charset="77"/>
              </a:defRPr>
            </a:lvl1pPr>
          </a:lstStyle>
          <a:p>
            <a:fld id="{8BA0ED1B-1813-CA43-9C57-D85969C5BB08}" type="datetime1">
              <a:rPr lang="en-US" smtClean="0"/>
              <a:pPr/>
              <a:t>12/14/2023</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spc="50" baseline="0">
                <a:solidFill>
                  <a:schemeClr val="tx2">
                    <a:lumMod val="60000"/>
                    <a:lumOff val="40000"/>
                  </a:schemeClr>
                </a:solidFill>
                <a:latin typeface="Tw Cen MT" panose="020B0602020104020603" pitchFamily="34" charset="77"/>
              </a:defRPr>
            </a:lvl1pPr>
          </a:lstStyle>
          <a:p>
            <a:r>
              <a:rPr lang="en-US" dirty="0"/>
              <a:t>PRESENTATION TITLE</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10271342" y="6356350"/>
            <a:ext cx="1539658" cy="365125"/>
          </a:xfrm>
          <a:prstGeom prst="rect">
            <a:avLst/>
          </a:prstGeom>
        </p:spPr>
        <p:txBody>
          <a:bodyPr vert="horz" lIns="91440" tIns="45720" rIns="91440" bIns="45720" rtlCol="0" anchor="ctr"/>
          <a:lstStyle>
            <a:lvl1pPr algn="r">
              <a:defRPr sz="1000">
                <a:solidFill>
                  <a:schemeClr val="tx2">
                    <a:lumMod val="60000"/>
                    <a:lumOff val="40000"/>
                  </a:schemeClr>
                </a:solidFill>
                <a:latin typeface="Tw Cen MT" panose="020B0602020104020603" pitchFamily="34" charset="77"/>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9" r:id="rId3"/>
    <p:sldLayoutId id="2147483651" r:id="rId4"/>
    <p:sldLayoutId id="2147483654" r:id="rId5"/>
    <p:sldLayoutId id="2147483660" r:id="rId6"/>
    <p:sldLayoutId id="2147483661" r:id="rId7"/>
    <p:sldLayoutId id="2147483662" r:id="rId8"/>
    <p:sldLayoutId id="2147483663" r:id="rId9"/>
    <p:sldLayoutId id="2147483664" r:id="rId10"/>
    <p:sldLayoutId id="2147483652" r:id="rId11"/>
    <p:sldLayoutId id="2147483665" r:id="rId12"/>
    <p:sldLayoutId id="2147483666" r:id="rId1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geeksforgeeks.org/foreign-key-constraint-in-sql/" TargetMode="External"/><Relationship Id="rId2" Type="http://schemas.openxmlformats.org/officeDocument/2006/relationships/hyperlink" Target="https://www.geeksforgeeks.org/primary-key-constraint-in-sql/"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support.microsoft.com/en-us/office/vlookup-function-0bbc8083-26fe-4963-8ab8-93a18ad188a1" TargetMode="External"/><Relationship Id="rId2" Type="http://schemas.openxmlformats.org/officeDocument/2006/relationships/hyperlink" Target="https://support.microsoft.com/en-au/office/switch-between-relative-absolute-and-mixed-references-dfec08cd-ae65-4f56-839e-5f0d8d0baca9"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support.microsoft.com/en-au/office/index-function-a5dcf0dd-996d-40a4-a822-b56b061328bd"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support.microsoft.com/en-au/office/match-function-e8dffd45-c762-47d6-bf89-533f4a37673a" TargetMode="External"/><Relationship Id="rId2" Type="http://schemas.openxmlformats.org/officeDocument/2006/relationships/hyperlink" Target="https://support.microsoft.com/en-au/office/using-wildcard-characters-in-searches-ef94362e-9999-4350-ad74-4d2371110adb"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support.microsoft.com/en-au/office/xlookup-function-b7fd680e-6d10-43e6-84f9-88eae8bf5929" TargetMode="External"/><Relationship Id="rId2" Type="http://schemas.openxmlformats.org/officeDocument/2006/relationships/hyperlink" Target="https://support.microsoft.com/en-au/office/using-wildcard-characters-in-searches-ef94362e-9999-4350-ad74-4d2371110adb"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D3AA63D-F935-E32B-8A42-DB524CECD384}"/>
              </a:ext>
            </a:extLst>
          </p:cNvPr>
          <p:cNvSpPr txBox="1"/>
          <p:nvPr/>
        </p:nvSpPr>
        <p:spPr>
          <a:xfrm>
            <a:off x="1640665" y="2428726"/>
            <a:ext cx="8910670" cy="2000548"/>
          </a:xfrm>
          <a:prstGeom prst="rect">
            <a:avLst/>
          </a:prstGeom>
          <a:noFill/>
        </p:spPr>
        <p:txBody>
          <a:bodyPr wrap="square" rtlCol="0">
            <a:spAutoFit/>
          </a:bodyPr>
          <a:lstStyle/>
          <a:p>
            <a:pPr algn="ctr"/>
            <a:r>
              <a:rPr lang="en-US" sz="4800" b="1" dirty="0">
                <a:solidFill>
                  <a:srgbClr val="002060"/>
                </a:solidFill>
                <a:latin typeface="Calibri" panose="020F0502020204030204" pitchFamily="34" charset="0"/>
                <a:cs typeface="Calibri" panose="020F0502020204030204" pitchFamily="34" charset="0"/>
              </a:rPr>
              <a:t>Tips and Tricks</a:t>
            </a:r>
          </a:p>
          <a:p>
            <a:pPr algn="ctr"/>
            <a:r>
              <a:rPr lang="en-US" sz="2800" dirty="0">
                <a:latin typeface="Calibri" panose="020F0502020204030204" pitchFamily="34" charset="0"/>
                <a:cs typeface="Calibri" panose="020F0502020204030204" pitchFamily="34" charset="0"/>
              </a:rPr>
              <a:t>12/14/2023</a:t>
            </a:r>
          </a:p>
          <a:p>
            <a:pPr algn="ctr"/>
            <a:endParaRPr lang="en-US" sz="2800" dirty="0">
              <a:latin typeface="Calibri" panose="020F0502020204030204" pitchFamily="34" charset="0"/>
              <a:cs typeface="Calibri" panose="020F0502020204030204" pitchFamily="34" charset="0"/>
            </a:endParaRPr>
          </a:p>
          <a:p>
            <a:pPr algn="ctr"/>
            <a:r>
              <a:rPr lang="en-US" sz="2000" b="1" i="1" dirty="0">
                <a:solidFill>
                  <a:srgbClr val="6F1022"/>
                </a:solidFill>
                <a:latin typeface="Calibri" panose="020F0502020204030204" pitchFamily="34" charset="0"/>
                <a:cs typeface="Calibri" panose="020F0502020204030204" pitchFamily="34" charset="0"/>
              </a:rPr>
              <a:t>Presented by: </a:t>
            </a:r>
            <a:r>
              <a:rPr lang="en-US" sz="2000" i="1" dirty="0">
                <a:latin typeface="Calibri" panose="020F0502020204030204" pitchFamily="34" charset="0"/>
                <a:cs typeface="Calibri" panose="020F0502020204030204" pitchFamily="34" charset="0"/>
              </a:rPr>
              <a:t>Bryan.Brownlow@Teksouth.com</a:t>
            </a:r>
          </a:p>
        </p:txBody>
      </p:sp>
    </p:spTree>
    <p:extLst>
      <p:ext uri="{BB962C8B-B14F-4D97-AF65-F5344CB8AC3E}">
        <p14:creationId xmlns:p14="http://schemas.microsoft.com/office/powerpoint/2010/main" val="3454979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fld id="{294A09A9-5501-47C1-A89A-A340965A2BE2}" type="slidenum">
              <a:rPr lang="en-US" smtClean="0"/>
              <a:pPr/>
              <a:t>10</a:t>
            </a:fld>
            <a:endParaRPr lang="en-US" dirty="0"/>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Connect to Tables (Power Query)</a:t>
            </a:r>
          </a:p>
        </p:txBody>
      </p:sp>
      <p:pic>
        <p:nvPicPr>
          <p:cNvPr id="20" name="Picture 19" descr="A screenshot of a computer&#10;&#10;Description automatically generated">
            <a:extLst>
              <a:ext uri="{FF2B5EF4-FFF2-40B4-BE49-F238E27FC236}">
                <a16:creationId xmlns:a16="http://schemas.microsoft.com/office/drawing/2014/main" id="{E671A4AD-D223-6FFA-4727-BDF73E276AB9}"/>
              </a:ext>
            </a:extLst>
          </p:cNvPr>
          <p:cNvPicPr>
            <a:picLocks noChangeAspect="1"/>
          </p:cNvPicPr>
          <p:nvPr/>
        </p:nvPicPr>
        <p:blipFill>
          <a:blip r:embed="rId2"/>
          <a:stretch>
            <a:fillRect/>
          </a:stretch>
        </p:blipFill>
        <p:spPr>
          <a:xfrm>
            <a:off x="1782147" y="2108118"/>
            <a:ext cx="6199996" cy="1508605"/>
          </a:xfrm>
          <a:prstGeom prst="rect">
            <a:avLst/>
          </a:prstGeom>
        </p:spPr>
      </p:pic>
      <p:sp>
        <p:nvSpPr>
          <p:cNvPr id="22" name="TextBox 21">
            <a:extLst>
              <a:ext uri="{FF2B5EF4-FFF2-40B4-BE49-F238E27FC236}">
                <a16:creationId xmlns:a16="http://schemas.microsoft.com/office/drawing/2014/main" id="{05CDF600-0804-675E-C5C6-67C6D8C33CC6}"/>
              </a:ext>
            </a:extLst>
          </p:cNvPr>
          <p:cNvSpPr txBox="1"/>
          <p:nvPr/>
        </p:nvSpPr>
        <p:spPr>
          <a:xfrm>
            <a:off x="1324947" y="1334278"/>
            <a:ext cx="10273004" cy="646331"/>
          </a:xfrm>
          <a:prstGeom prst="rect">
            <a:avLst/>
          </a:prstGeom>
          <a:noFill/>
        </p:spPr>
        <p:txBody>
          <a:bodyPr wrap="square" rtlCol="0">
            <a:spAutoFit/>
          </a:bodyPr>
          <a:lstStyle/>
          <a:p>
            <a:pPr marL="342900" indent="-342900">
              <a:buFont typeface="+mj-lt"/>
              <a:buAutoNum type="arabicPeriod"/>
            </a:pPr>
            <a:r>
              <a:rPr lang="en-US" dirty="0">
                <a:latin typeface="Calibri" panose="020F0502020204030204" pitchFamily="34" charset="0"/>
                <a:cs typeface="Calibri" panose="020F0502020204030204" pitchFamily="34" charset="0"/>
              </a:rPr>
              <a:t>Click inside the table to be connected to Power Query</a:t>
            </a:r>
          </a:p>
          <a:p>
            <a:pPr marL="342900" indent="-342900">
              <a:buFont typeface="+mj-lt"/>
              <a:buAutoNum type="arabicPeriod"/>
            </a:pPr>
            <a:r>
              <a:rPr lang="en-US" dirty="0">
                <a:latin typeface="Calibri" panose="020F0502020204030204" pitchFamily="34" charset="0"/>
                <a:cs typeface="Calibri" panose="020F0502020204030204" pitchFamily="34" charset="0"/>
              </a:rPr>
              <a:t>Select the “Data” tab in Excel then select “From Table/Range” in the “Get and Transform Data” section.</a:t>
            </a:r>
          </a:p>
        </p:txBody>
      </p:sp>
      <p:sp>
        <p:nvSpPr>
          <p:cNvPr id="23" name="TextBox 22">
            <a:extLst>
              <a:ext uri="{FF2B5EF4-FFF2-40B4-BE49-F238E27FC236}">
                <a16:creationId xmlns:a16="http://schemas.microsoft.com/office/drawing/2014/main" id="{E0AB4C7A-7C18-2697-498B-EAAD196A9D2C}"/>
              </a:ext>
            </a:extLst>
          </p:cNvPr>
          <p:cNvSpPr txBox="1"/>
          <p:nvPr/>
        </p:nvSpPr>
        <p:spPr>
          <a:xfrm>
            <a:off x="1324947" y="3744232"/>
            <a:ext cx="8640147" cy="369332"/>
          </a:xfrm>
          <a:prstGeom prst="rect">
            <a:avLst/>
          </a:prstGeom>
          <a:noFill/>
        </p:spPr>
        <p:txBody>
          <a:bodyPr wrap="square" rtlCol="0">
            <a:spAutoFit/>
          </a:bodyPr>
          <a:lstStyle/>
          <a:p>
            <a:r>
              <a:rPr lang="en-US" dirty="0"/>
              <a:t>3.  </a:t>
            </a:r>
            <a:r>
              <a:rPr lang="en-US" dirty="0">
                <a:latin typeface="Calibri" panose="020F0502020204030204" pitchFamily="34" charset="0"/>
                <a:cs typeface="Calibri" panose="020F0502020204030204" pitchFamily="34" charset="0"/>
              </a:rPr>
              <a:t>This will connect the table and load the data into the Power Query Editor.</a:t>
            </a:r>
          </a:p>
        </p:txBody>
      </p:sp>
      <p:pic>
        <p:nvPicPr>
          <p:cNvPr id="25" name="Picture 24">
            <a:extLst>
              <a:ext uri="{FF2B5EF4-FFF2-40B4-BE49-F238E27FC236}">
                <a16:creationId xmlns:a16="http://schemas.microsoft.com/office/drawing/2014/main" id="{E048DBC0-F1F0-3D69-769A-2CC454F1BDD2}"/>
              </a:ext>
            </a:extLst>
          </p:cNvPr>
          <p:cNvPicPr>
            <a:picLocks noChangeAspect="1"/>
          </p:cNvPicPr>
          <p:nvPr/>
        </p:nvPicPr>
        <p:blipFill>
          <a:blip r:embed="rId3"/>
          <a:stretch>
            <a:fillRect/>
          </a:stretch>
        </p:blipFill>
        <p:spPr>
          <a:xfrm>
            <a:off x="1782147" y="4113564"/>
            <a:ext cx="9771700" cy="1979326"/>
          </a:xfrm>
          <a:prstGeom prst="rect">
            <a:avLst/>
          </a:prstGeom>
        </p:spPr>
      </p:pic>
    </p:spTree>
    <p:extLst>
      <p:ext uri="{BB962C8B-B14F-4D97-AF65-F5344CB8AC3E}">
        <p14:creationId xmlns:p14="http://schemas.microsoft.com/office/powerpoint/2010/main" val="97985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fld id="{294A09A9-5501-47C1-A89A-A340965A2BE2}" type="slidenum">
              <a:rPr lang="en-US" smtClean="0"/>
              <a:pPr/>
              <a:t>11</a:t>
            </a:fld>
            <a:endParaRPr lang="en-US" dirty="0"/>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Connect to Tables (Power Query)</a:t>
            </a:r>
          </a:p>
        </p:txBody>
      </p:sp>
      <p:sp>
        <p:nvSpPr>
          <p:cNvPr id="22" name="TextBox 21">
            <a:extLst>
              <a:ext uri="{FF2B5EF4-FFF2-40B4-BE49-F238E27FC236}">
                <a16:creationId xmlns:a16="http://schemas.microsoft.com/office/drawing/2014/main" id="{05CDF600-0804-675E-C5C6-67C6D8C33CC6}"/>
              </a:ext>
            </a:extLst>
          </p:cNvPr>
          <p:cNvSpPr txBox="1"/>
          <p:nvPr/>
        </p:nvSpPr>
        <p:spPr>
          <a:xfrm>
            <a:off x="1138335" y="1268964"/>
            <a:ext cx="10273004" cy="369332"/>
          </a:xfrm>
          <a:prstGeom prst="rect">
            <a:avLst/>
          </a:prstGeom>
          <a:noFill/>
        </p:spPr>
        <p:txBody>
          <a:bodyPr wrap="square" rtlCol="0">
            <a:spAutoFit/>
          </a:bodyPr>
          <a:lstStyle/>
          <a:p>
            <a:pPr marL="342900" indent="-342900">
              <a:buFont typeface="+mj-lt"/>
              <a:buAutoNum type="arabicPeriod" startAt="4"/>
            </a:pPr>
            <a:r>
              <a:rPr lang="en-US" dirty="0">
                <a:latin typeface="Calibri" panose="020F0502020204030204" pitchFamily="34" charset="0"/>
                <a:cs typeface="Calibri" panose="020F0502020204030204" pitchFamily="34" charset="0"/>
              </a:rPr>
              <a:t>Hover over “Close and Load” then select “Close and Load To” </a:t>
            </a:r>
          </a:p>
        </p:txBody>
      </p:sp>
      <p:sp>
        <p:nvSpPr>
          <p:cNvPr id="23" name="TextBox 22">
            <a:extLst>
              <a:ext uri="{FF2B5EF4-FFF2-40B4-BE49-F238E27FC236}">
                <a16:creationId xmlns:a16="http://schemas.microsoft.com/office/drawing/2014/main" id="{E0AB4C7A-7C18-2697-498B-EAAD196A9D2C}"/>
              </a:ext>
            </a:extLst>
          </p:cNvPr>
          <p:cNvSpPr txBox="1"/>
          <p:nvPr/>
        </p:nvSpPr>
        <p:spPr>
          <a:xfrm>
            <a:off x="1138335" y="3518297"/>
            <a:ext cx="8640147" cy="369332"/>
          </a:xfrm>
          <a:prstGeom prst="rect">
            <a:avLst/>
          </a:prstGeom>
          <a:noFill/>
        </p:spPr>
        <p:txBody>
          <a:bodyPr wrap="square" rtlCol="0">
            <a:spAutoFit/>
          </a:bodyPr>
          <a:lstStyle/>
          <a:p>
            <a:pPr marL="342900" indent="-342900">
              <a:buFont typeface="+mj-lt"/>
              <a:buAutoNum type="arabicPeriod" startAt="5"/>
            </a:pPr>
            <a:r>
              <a:rPr lang="en-US" dirty="0">
                <a:latin typeface="Calibri" panose="020F0502020204030204" pitchFamily="34" charset="0"/>
                <a:cs typeface="Calibri" panose="020F0502020204030204" pitchFamily="34" charset="0"/>
              </a:rPr>
              <a:t>In the “Import Data” dialog box, select “Only Create Connection” then select “OK”</a:t>
            </a:r>
          </a:p>
        </p:txBody>
      </p:sp>
      <p:pic>
        <p:nvPicPr>
          <p:cNvPr id="7" name="Picture 6" descr="A screenshot of a computer&#10;&#10;Description automatically generated">
            <a:extLst>
              <a:ext uri="{FF2B5EF4-FFF2-40B4-BE49-F238E27FC236}">
                <a16:creationId xmlns:a16="http://schemas.microsoft.com/office/drawing/2014/main" id="{95B9F153-4465-6C5B-29F7-2B0F7BEC748A}"/>
              </a:ext>
            </a:extLst>
          </p:cNvPr>
          <p:cNvPicPr>
            <a:picLocks noChangeAspect="1"/>
          </p:cNvPicPr>
          <p:nvPr/>
        </p:nvPicPr>
        <p:blipFill>
          <a:blip r:embed="rId2"/>
          <a:stretch>
            <a:fillRect/>
          </a:stretch>
        </p:blipFill>
        <p:spPr>
          <a:xfrm>
            <a:off x="1324947" y="1638296"/>
            <a:ext cx="8117633" cy="1701408"/>
          </a:xfrm>
          <a:prstGeom prst="rect">
            <a:avLst/>
          </a:prstGeom>
        </p:spPr>
      </p:pic>
      <p:pic>
        <p:nvPicPr>
          <p:cNvPr id="9" name="Picture 8" descr="A screenshot of a computer&#10;&#10;Description automatically generated">
            <a:extLst>
              <a:ext uri="{FF2B5EF4-FFF2-40B4-BE49-F238E27FC236}">
                <a16:creationId xmlns:a16="http://schemas.microsoft.com/office/drawing/2014/main" id="{A148AEE1-92C4-E757-D444-73EA48767AD8}"/>
              </a:ext>
            </a:extLst>
          </p:cNvPr>
          <p:cNvPicPr>
            <a:picLocks noChangeAspect="1"/>
          </p:cNvPicPr>
          <p:nvPr/>
        </p:nvPicPr>
        <p:blipFill>
          <a:blip r:embed="rId3"/>
          <a:stretch>
            <a:fillRect/>
          </a:stretch>
        </p:blipFill>
        <p:spPr>
          <a:xfrm>
            <a:off x="3607915" y="3981606"/>
            <a:ext cx="2979420" cy="2720340"/>
          </a:xfrm>
          <a:prstGeom prst="rect">
            <a:avLst/>
          </a:prstGeom>
        </p:spPr>
      </p:pic>
    </p:spTree>
    <p:extLst>
      <p:ext uri="{BB962C8B-B14F-4D97-AF65-F5344CB8AC3E}">
        <p14:creationId xmlns:p14="http://schemas.microsoft.com/office/powerpoint/2010/main" val="4219661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800" b="0" i="0" u="none" strike="noStrike" kern="1200" cap="none" spc="0" normalizeH="0" baseline="0" noProof="0" smtClean="0">
                <a:ln>
                  <a:noFill/>
                </a:ln>
                <a:solidFill>
                  <a:srgbClr val="FFFFFF"/>
                </a:solidFill>
                <a:effectLst/>
                <a:uLnTx/>
                <a:uFillTx/>
                <a:ea typeface="+mn-ea"/>
                <a:cs typeface="Rubik Medium" pitchFamily="2" charset="-79"/>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en-US" sz="1800" b="0" i="0" u="none" strike="noStrike" kern="1200" cap="none" spc="0" normalizeH="0" baseline="0" noProof="0" dirty="0">
              <a:ln>
                <a:noFill/>
              </a:ln>
              <a:solidFill>
                <a:srgbClr val="FFFFFF"/>
              </a:solidFill>
              <a:effectLst/>
              <a:uLnTx/>
              <a:uFillTx/>
              <a:ea typeface="+mn-ea"/>
              <a:cs typeface="Rubik Medium" pitchFamily="2" charset="-79"/>
            </a:endParaRPr>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Connect to Tables (Power Query)</a:t>
            </a:r>
          </a:p>
        </p:txBody>
      </p:sp>
      <p:sp>
        <p:nvSpPr>
          <p:cNvPr id="22" name="TextBox 21">
            <a:extLst>
              <a:ext uri="{FF2B5EF4-FFF2-40B4-BE49-F238E27FC236}">
                <a16:creationId xmlns:a16="http://schemas.microsoft.com/office/drawing/2014/main" id="{05CDF600-0804-675E-C5C6-67C6D8C33CC6}"/>
              </a:ext>
            </a:extLst>
          </p:cNvPr>
          <p:cNvSpPr txBox="1"/>
          <p:nvPr/>
        </p:nvSpPr>
        <p:spPr>
          <a:xfrm>
            <a:off x="1138335" y="1268964"/>
            <a:ext cx="10273004" cy="369332"/>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6"/>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Connection will now be loaded into the “Queries and Connections” panel.</a:t>
            </a:r>
          </a:p>
        </p:txBody>
      </p:sp>
      <p:pic>
        <p:nvPicPr>
          <p:cNvPr id="5" name="Picture 4">
            <a:extLst>
              <a:ext uri="{FF2B5EF4-FFF2-40B4-BE49-F238E27FC236}">
                <a16:creationId xmlns:a16="http://schemas.microsoft.com/office/drawing/2014/main" id="{5EAAAB1A-8C40-66C9-B43E-49FC51CB3AAB}"/>
              </a:ext>
            </a:extLst>
          </p:cNvPr>
          <p:cNvPicPr>
            <a:picLocks noChangeAspect="1"/>
          </p:cNvPicPr>
          <p:nvPr/>
        </p:nvPicPr>
        <p:blipFill>
          <a:blip r:embed="rId2"/>
          <a:stretch>
            <a:fillRect/>
          </a:stretch>
        </p:blipFill>
        <p:spPr>
          <a:xfrm>
            <a:off x="1603699" y="1706238"/>
            <a:ext cx="3388179" cy="1622843"/>
          </a:xfrm>
          <a:prstGeom prst="rect">
            <a:avLst/>
          </a:prstGeom>
        </p:spPr>
      </p:pic>
      <p:sp>
        <p:nvSpPr>
          <p:cNvPr id="6" name="TextBox 5">
            <a:extLst>
              <a:ext uri="{FF2B5EF4-FFF2-40B4-BE49-F238E27FC236}">
                <a16:creationId xmlns:a16="http://schemas.microsoft.com/office/drawing/2014/main" id="{6547022E-C8DF-8424-095B-CBA8636EEBDF}"/>
              </a:ext>
            </a:extLst>
          </p:cNvPr>
          <p:cNvSpPr txBox="1"/>
          <p:nvPr/>
        </p:nvSpPr>
        <p:spPr>
          <a:xfrm>
            <a:off x="1138335" y="3504039"/>
            <a:ext cx="10273004" cy="369332"/>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7"/>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Repeat these steps for every table to be connected.</a:t>
            </a:r>
          </a:p>
        </p:txBody>
      </p:sp>
    </p:spTree>
    <p:extLst>
      <p:ext uri="{BB962C8B-B14F-4D97-AF65-F5344CB8AC3E}">
        <p14:creationId xmlns:p14="http://schemas.microsoft.com/office/powerpoint/2010/main" val="3511412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800" b="0" i="0" u="none" strike="noStrike" kern="1200" cap="none" spc="0" normalizeH="0" baseline="0" noProof="0" smtClean="0">
                <a:ln>
                  <a:noFill/>
                </a:ln>
                <a:solidFill>
                  <a:srgbClr val="FFFFFF"/>
                </a:solidFill>
                <a:effectLst/>
                <a:uLnTx/>
                <a:uFillTx/>
                <a:ea typeface="+mn-ea"/>
                <a:cs typeface="Rubik Medium" pitchFamily="2" charset="-79"/>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en-US" sz="1800" b="0" i="0" u="none" strike="noStrike" kern="1200" cap="none" spc="0" normalizeH="0" baseline="0" noProof="0" dirty="0">
              <a:ln>
                <a:noFill/>
              </a:ln>
              <a:solidFill>
                <a:srgbClr val="FFFFFF"/>
              </a:solidFill>
              <a:effectLst/>
              <a:uLnTx/>
              <a:uFillTx/>
              <a:ea typeface="+mn-ea"/>
              <a:cs typeface="Rubik Medium" pitchFamily="2" charset="-79"/>
            </a:endParaRPr>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Check Number of Rows</a:t>
            </a:r>
          </a:p>
        </p:txBody>
      </p:sp>
      <p:sp>
        <p:nvSpPr>
          <p:cNvPr id="22" name="TextBox 21">
            <a:extLst>
              <a:ext uri="{FF2B5EF4-FFF2-40B4-BE49-F238E27FC236}">
                <a16:creationId xmlns:a16="http://schemas.microsoft.com/office/drawing/2014/main" id="{05CDF600-0804-675E-C5C6-67C6D8C33CC6}"/>
              </a:ext>
            </a:extLst>
          </p:cNvPr>
          <p:cNvSpPr txBox="1"/>
          <p:nvPr/>
        </p:nvSpPr>
        <p:spPr>
          <a:xfrm>
            <a:off x="1138335" y="1268964"/>
            <a:ext cx="10273004" cy="369332"/>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STCaiyun" panose="020B0503020204020204" pitchFamily="2" charset="-122"/>
                <a:cs typeface="Calibri" panose="020F0502020204030204" pitchFamily="34" charset="0"/>
              </a:rPr>
              <a:t>Right-click on the Fact </a:t>
            </a:r>
            <a:r>
              <a:rPr kumimoji="0" lang="en-US" sz="1800" b="0" i="0" u="none" strike="noStrike" kern="1200" cap="none" spc="0" normalizeH="0" baseline="0" noProof="0" dirty="0" err="1">
                <a:ln>
                  <a:noFill/>
                </a:ln>
                <a:solidFill>
                  <a:srgbClr val="000000"/>
                </a:solidFill>
                <a:effectLst/>
                <a:uLnTx/>
                <a:uFillTx/>
                <a:latin typeface="Calibri" panose="020F0502020204030204" pitchFamily="34" charset="0"/>
                <a:ea typeface="STCaiyun" panose="020B0503020204020204" pitchFamily="2" charset="-122"/>
                <a:cs typeface="Calibri" panose="020F0502020204030204" pitchFamily="34" charset="0"/>
              </a:rPr>
              <a:t>Tabl</a:t>
            </a:r>
            <a:r>
              <a:rPr lang="en-US" dirty="0">
                <a:solidFill>
                  <a:srgbClr val="000000"/>
                </a:solidFill>
                <a:latin typeface="Calibri" panose="020F0502020204030204" pitchFamily="34" charset="0"/>
                <a:ea typeface="STCaiyun" panose="020B0503020204020204" pitchFamily="2" charset="-122"/>
                <a:cs typeface="Calibri" panose="020F0502020204030204" pitchFamily="34" charset="0"/>
              </a:rPr>
              <a:t>e and select “Load To.”</a:t>
            </a:r>
            <a:endPar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STCaiyun" panose="020B0503020204020204" pitchFamily="2" charset="-122"/>
              <a:cs typeface="Calibri" panose="020F0502020204030204" pitchFamily="34" charset="0"/>
            </a:endParaRPr>
          </a:p>
        </p:txBody>
      </p:sp>
      <p:pic>
        <p:nvPicPr>
          <p:cNvPr id="7" name="Picture 6" descr="A screenshot of a computer&#10;&#10;Description automatically generated">
            <a:extLst>
              <a:ext uri="{FF2B5EF4-FFF2-40B4-BE49-F238E27FC236}">
                <a16:creationId xmlns:a16="http://schemas.microsoft.com/office/drawing/2014/main" id="{FA351AE0-67E0-9207-913F-117AF18EA9D0}"/>
              </a:ext>
            </a:extLst>
          </p:cNvPr>
          <p:cNvPicPr>
            <a:picLocks noChangeAspect="1"/>
          </p:cNvPicPr>
          <p:nvPr/>
        </p:nvPicPr>
        <p:blipFill>
          <a:blip r:embed="rId2"/>
          <a:stretch>
            <a:fillRect/>
          </a:stretch>
        </p:blipFill>
        <p:spPr>
          <a:xfrm>
            <a:off x="1597790" y="1714656"/>
            <a:ext cx="3192780" cy="2682240"/>
          </a:xfrm>
          <a:prstGeom prst="rect">
            <a:avLst/>
          </a:prstGeom>
        </p:spPr>
      </p:pic>
    </p:spTree>
    <p:extLst>
      <p:ext uri="{BB962C8B-B14F-4D97-AF65-F5344CB8AC3E}">
        <p14:creationId xmlns:p14="http://schemas.microsoft.com/office/powerpoint/2010/main" val="1120421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800" b="0" i="0" u="none" strike="noStrike" kern="1200" cap="none" spc="0" normalizeH="0" baseline="0" noProof="0" smtClean="0">
                <a:ln>
                  <a:noFill/>
                </a:ln>
                <a:solidFill>
                  <a:srgbClr val="FFFFFF"/>
                </a:solidFill>
                <a:effectLst/>
                <a:uLnTx/>
                <a:uFillTx/>
                <a:ea typeface="+mn-ea"/>
                <a:cs typeface="Rubik Medium" pitchFamily="2" charset="-79"/>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en-US" sz="1800" b="0" i="0" u="none" strike="noStrike" kern="1200" cap="none" spc="0" normalizeH="0" baseline="0" noProof="0" dirty="0">
              <a:ln>
                <a:noFill/>
              </a:ln>
              <a:solidFill>
                <a:srgbClr val="FFFFFF"/>
              </a:solidFill>
              <a:effectLst/>
              <a:uLnTx/>
              <a:uFillTx/>
              <a:ea typeface="+mn-ea"/>
              <a:cs typeface="Rubik Medium" pitchFamily="2" charset="-79"/>
            </a:endParaRPr>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Check Number of Rows</a:t>
            </a:r>
          </a:p>
        </p:txBody>
      </p:sp>
      <p:sp>
        <p:nvSpPr>
          <p:cNvPr id="22" name="TextBox 21">
            <a:extLst>
              <a:ext uri="{FF2B5EF4-FFF2-40B4-BE49-F238E27FC236}">
                <a16:creationId xmlns:a16="http://schemas.microsoft.com/office/drawing/2014/main" id="{05CDF600-0804-675E-C5C6-67C6D8C33CC6}"/>
              </a:ext>
            </a:extLst>
          </p:cNvPr>
          <p:cNvSpPr txBox="1"/>
          <p:nvPr/>
        </p:nvSpPr>
        <p:spPr>
          <a:xfrm>
            <a:off x="1088093" y="892781"/>
            <a:ext cx="10273004" cy="369332"/>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2"/>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Right-click on the Fact </a:t>
            </a:r>
            <a:r>
              <a:rPr kumimoji="0" lang="en-US" sz="1800" b="0" i="0" u="none" strike="noStrike" kern="120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rPr>
              <a:t>Tabl</a:t>
            </a:r>
            <a:r>
              <a:rPr lang="en-US" dirty="0">
                <a:solidFill>
                  <a:srgbClr val="000000"/>
                </a:solidFill>
                <a:latin typeface="Calibri" panose="020F0502020204030204" pitchFamily="34" charset="0"/>
                <a:cs typeface="Calibri" panose="020F0502020204030204" pitchFamily="34" charset="0"/>
              </a:rPr>
              <a:t>e and select “Load To” then “OK.”</a:t>
            </a:r>
            <a:endParaRPr kumimoji="0" lang="en-US" sz="18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p:txBody>
      </p:sp>
      <p:pic>
        <p:nvPicPr>
          <p:cNvPr id="8" name="Picture 7" descr="A screenshot of a computer&#10;&#10;Description automatically generated">
            <a:extLst>
              <a:ext uri="{FF2B5EF4-FFF2-40B4-BE49-F238E27FC236}">
                <a16:creationId xmlns:a16="http://schemas.microsoft.com/office/drawing/2014/main" id="{1E32409C-E118-DC2D-31A8-9EE0229551EE}"/>
              </a:ext>
            </a:extLst>
          </p:cNvPr>
          <p:cNvPicPr>
            <a:picLocks noChangeAspect="1"/>
          </p:cNvPicPr>
          <p:nvPr/>
        </p:nvPicPr>
        <p:blipFill>
          <a:blip r:embed="rId2"/>
          <a:stretch>
            <a:fillRect/>
          </a:stretch>
        </p:blipFill>
        <p:spPr>
          <a:xfrm>
            <a:off x="1556448" y="1369283"/>
            <a:ext cx="3009900" cy="2697480"/>
          </a:xfrm>
          <a:prstGeom prst="rect">
            <a:avLst/>
          </a:prstGeom>
        </p:spPr>
      </p:pic>
      <p:sp>
        <p:nvSpPr>
          <p:cNvPr id="9" name="TextBox 8">
            <a:extLst>
              <a:ext uri="{FF2B5EF4-FFF2-40B4-BE49-F238E27FC236}">
                <a16:creationId xmlns:a16="http://schemas.microsoft.com/office/drawing/2014/main" id="{994D6116-D0CE-8C51-FB27-03201411886B}"/>
              </a:ext>
            </a:extLst>
          </p:cNvPr>
          <p:cNvSpPr txBox="1"/>
          <p:nvPr/>
        </p:nvSpPr>
        <p:spPr>
          <a:xfrm>
            <a:off x="1088093" y="4173933"/>
            <a:ext cx="10273004" cy="923330"/>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In the Import Data dialog box select “Table” and “New Worksheet” then click “OK.”</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This will load the connected Fact Table into an Excel Worksheet.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
              <a:tabLst/>
              <a:defRPr/>
            </a:pPr>
            <a:r>
              <a:rPr lang="en-US" dirty="0">
                <a:solidFill>
                  <a:srgbClr val="000000"/>
                </a:solidFill>
                <a:latin typeface="Calibri" panose="020F0502020204030204" pitchFamily="34" charset="0"/>
                <a:cs typeface="Calibri" panose="020F0502020204030204" pitchFamily="34" charset="0"/>
              </a:rPr>
              <a:t>Notice the number of Rows Loaded in Fact Table</a:t>
            </a:r>
            <a:endParaRPr kumimoji="0" lang="en-US" sz="18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p:txBody>
      </p:sp>
      <p:pic>
        <p:nvPicPr>
          <p:cNvPr id="12" name="Picture 11" descr="A screenshot of a computer&#10;&#10;Description automatically generated">
            <a:extLst>
              <a:ext uri="{FF2B5EF4-FFF2-40B4-BE49-F238E27FC236}">
                <a16:creationId xmlns:a16="http://schemas.microsoft.com/office/drawing/2014/main" id="{4AB3E63B-D302-E2E1-EEAC-F99255CE2BE5}"/>
              </a:ext>
            </a:extLst>
          </p:cNvPr>
          <p:cNvPicPr>
            <a:picLocks noChangeAspect="1"/>
          </p:cNvPicPr>
          <p:nvPr/>
        </p:nvPicPr>
        <p:blipFill>
          <a:blip r:embed="rId3"/>
          <a:stretch>
            <a:fillRect/>
          </a:stretch>
        </p:blipFill>
        <p:spPr>
          <a:xfrm>
            <a:off x="1556448" y="5204433"/>
            <a:ext cx="3253740" cy="1447800"/>
          </a:xfrm>
          <a:prstGeom prst="rect">
            <a:avLst/>
          </a:prstGeom>
        </p:spPr>
      </p:pic>
    </p:spTree>
    <p:extLst>
      <p:ext uri="{BB962C8B-B14F-4D97-AF65-F5344CB8AC3E}">
        <p14:creationId xmlns:p14="http://schemas.microsoft.com/office/powerpoint/2010/main" val="111173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800" b="0" i="0" u="none" strike="noStrike" kern="1200" cap="none" spc="0" normalizeH="0" baseline="0" noProof="0" smtClean="0">
                <a:ln>
                  <a:noFill/>
                </a:ln>
                <a:solidFill>
                  <a:srgbClr val="FFFFFF"/>
                </a:solidFill>
                <a:effectLst/>
                <a:uLnTx/>
                <a:uFillTx/>
                <a:ea typeface="+mn-ea"/>
                <a:cs typeface="Rubik Medium" pitchFamily="2" charset="-79"/>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en-US" sz="1800" b="0" i="0" u="none" strike="noStrike" kern="1200" cap="none" spc="0" normalizeH="0" baseline="0" noProof="0" dirty="0">
              <a:ln>
                <a:noFill/>
              </a:ln>
              <a:solidFill>
                <a:srgbClr val="FFFFFF"/>
              </a:solidFill>
              <a:effectLst/>
              <a:uLnTx/>
              <a:uFillTx/>
              <a:ea typeface="+mn-ea"/>
              <a:cs typeface="Rubik Medium" pitchFamily="2" charset="-79"/>
            </a:endParaRPr>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Join Fact Table to Lookup Tables</a:t>
            </a:r>
          </a:p>
        </p:txBody>
      </p:sp>
      <p:sp>
        <p:nvSpPr>
          <p:cNvPr id="22" name="TextBox 21">
            <a:extLst>
              <a:ext uri="{FF2B5EF4-FFF2-40B4-BE49-F238E27FC236}">
                <a16:creationId xmlns:a16="http://schemas.microsoft.com/office/drawing/2014/main" id="{05CDF600-0804-675E-C5C6-67C6D8C33CC6}"/>
              </a:ext>
            </a:extLst>
          </p:cNvPr>
          <p:cNvSpPr txBox="1"/>
          <p:nvPr/>
        </p:nvSpPr>
        <p:spPr>
          <a:xfrm>
            <a:off x="1202072" y="1639230"/>
            <a:ext cx="10273004" cy="1200329"/>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Double click on the Fact Table in the Queries and Connections panel. This will load connection in the Power Query Editor.</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Calibri" panose="020F0502020204030204" pitchFamily="34" charset="0"/>
                <a:cs typeface="Calibri" panose="020F0502020204030204" pitchFamily="34" charset="0"/>
              </a:rPr>
              <a:t>On the Home tab in the Power Query Editor, select the “Merge Queries” dropdown in the Combine section then select “Merge Queries as New.”</a:t>
            </a:r>
            <a:endParaRPr kumimoji="0" lang="en-US" sz="18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p:txBody>
      </p:sp>
      <p:pic>
        <p:nvPicPr>
          <p:cNvPr id="5" name="Picture 4" descr="A screenshot of a computer&#10;&#10;Description automatically generated">
            <a:extLst>
              <a:ext uri="{FF2B5EF4-FFF2-40B4-BE49-F238E27FC236}">
                <a16:creationId xmlns:a16="http://schemas.microsoft.com/office/drawing/2014/main" id="{B0A97B83-A448-12D5-A41C-930ED4AB846B}"/>
              </a:ext>
            </a:extLst>
          </p:cNvPr>
          <p:cNvPicPr>
            <a:picLocks noChangeAspect="1"/>
          </p:cNvPicPr>
          <p:nvPr/>
        </p:nvPicPr>
        <p:blipFill>
          <a:blip r:embed="rId2"/>
          <a:stretch>
            <a:fillRect/>
          </a:stretch>
        </p:blipFill>
        <p:spPr>
          <a:xfrm>
            <a:off x="1548970" y="3100816"/>
            <a:ext cx="7901940" cy="1371600"/>
          </a:xfrm>
          <a:prstGeom prst="rect">
            <a:avLst/>
          </a:prstGeom>
        </p:spPr>
      </p:pic>
    </p:spTree>
    <p:extLst>
      <p:ext uri="{BB962C8B-B14F-4D97-AF65-F5344CB8AC3E}">
        <p14:creationId xmlns:p14="http://schemas.microsoft.com/office/powerpoint/2010/main" val="3319231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800" b="0" i="0" u="none" strike="noStrike" kern="1200" cap="none" spc="0" normalizeH="0" baseline="0" noProof="0" smtClean="0">
                <a:ln>
                  <a:noFill/>
                </a:ln>
                <a:solidFill>
                  <a:srgbClr val="FFFFFF"/>
                </a:solidFill>
                <a:effectLst/>
                <a:uLnTx/>
                <a:uFillTx/>
                <a:ea typeface="+mn-ea"/>
                <a:cs typeface="Rubik Medium" pitchFamily="2" charset="-79"/>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en-US" sz="1800" b="0" i="0" u="none" strike="noStrike" kern="1200" cap="none" spc="0" normalizeH="0" baseline="0" noProof="0" dirty="0">
              <a:ln>
                <a:noFill/>
              </a:ln>
              <a:solidFill>
                <a:srgbClr val="FFFFFF"/>
              </a:solidFill>
              <a:effectLst/>
              <a:uLnTx/>
              <a:uFillTx/>
              <a:ea typeface="+mn-ea"/>
              <a:cs typeface="Rubik Medium" pitchFamily="2" charset="-79"/>
            </a:endParaRPr>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Join Fact Table to Lookup Tables</a:t>
            </a:r>
          </a:p>
        </p:txBody>
      </p:sp>
      <p:sp>
        <p:nvSpPr>
          <p:cNvPr id="22" name="TextBox 21">
            <a:extLst>
              <a:ext uri="{FF2B5EF4-FFF2-40B4-BE49-F238E27FC236}">
                <a16:creationId xmlns:a16="http://schemas.microsoft.com/office/drawing/2014/main" id="{05CDF600-0804-675E-C5C6-67C6D8C33CC6}"/>
              </a:ext>
            </a:extLst>
          </p:cNvPr>
          <p:cNvSpPr txBox="1"/>
          <p:nvPr/>
        </p:nvSpPr>
        <p:spPr>
          <a:xfrm>
            <a:off x="1203649" y="1920740"/>
            <a:ext cx="5112250" cy="3693319"/>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The Merge dialog box will be loaded. The first table should be your Fact Table. The second Table should</a:t>
            </a:r>
            <a:r>
              <a:rPr lang="en-US" dirty="0">
                <a:solidFill>
                  <a:srgbClr val="000000"/>
                </a:solidFill>
                <a:latin typeface="Calibri" panose="020F0502020204030204" pitchFamily="34" charset="0"/>
                <a:cs typeface="Calibri" panose="020F0502020204030204" pitchFamily="34" charset="0"/>
              </a:rPr>
              <a:t> be your lookup table. </a:t>
            </a:r>
            <a:r>
              <a:rPr lang="en-US" i="1" dirty="0">
                <a:solidFill>
                  <a:srgbClr val="000000"/>
                </a:solidFill>
                <a:latin typeface="Calibri" panose="020F0502020204030204" pitchFamily="34" charset="0"/>
                <a:cs typeface="Calibri" panose="020F0502020204030204" pitchFamily="34" charset="0"/>
              </a:rPr>
              <a:t>This is not required but a best practice.</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
              <a:tabLst/>
              <a:defRPr/>
            </a:pPr>
            <a:r>
              <a:rPr kumimoji="0" lang="en-US" sz="1800" b="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Select the </a:t>
            </a:r>
            <a:r>
              <a:rPr lang="en-US" dirty="0">
                <a:solidFill>
                  <a:srgbClr val="000000"/>
                </a:solidFill>
                <a:latin typeface="Calibri" panose="020F0502020204030204" pitchFamily="34" charset="0"/>
                <a:cs typeface="Calibri" panose="020F0502020204030204" pitchFamily="34" charset="0"/>
              </a:rPr>
              <a:t>Fact Table column that will be the </a:t>
            </a:r>
            <a:r>
              <a:rPr lang="en-US" b="1" i="1" dirty="0">
                <a:solidFill>
                  <a:srgbClr val="6F1022"/>
                </a:solidFill>
                <a:latin typeface="Calibri" panose="020F0502020204030204" pitchFamily="34" charset="0"/>
                <a:cs typeface="Calibri" panose="020F0502020204030204" pitchFamily="34" charset="0"/>
              </a:rPr>
              <a:t>foreign key</a:t>
            </a:r>
            <a:r>
              <a:rPr lang="en-US" b="1" i="1" dirty="0">
                <a:solidFill>
                  <a:srgbClr val="000000"/>
                </a:solidFill>
                <a:latin typeface="Calibri" panose="020F0502020204030204" pitchFamily="34" charset="0"/>
                <a:cs typeface="Calibri" panose="020F0502020204030204" pitchFamily="34" charset="0"/>
              </a:rPr>
              <a:t> </a:t>
            </a:r>
            <a:r>
              <a:rPr lang="en-US" dirty="0">
                <a:solidFill>
                  <a:srgbClr val="000000"/>
                </a:solidFill>
                <a:latin typeface="Calibri" panose="020F0502020204030204" pitchFamily="34" charset="0"/>
                <a:cs typeface="Calibri" panose="020F0502020204030204" pitchFamily="34" charset="0"/>
              </a:rPr>
              <a:t>to join the tables.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
              <a:tabLst/>
              <a:defRPr/>
            </a:pPr>
            <a:r>
              <a:rPr kumimoji="0" lang="en-US" sz="1800" b="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Select the Lookup Table column that will be the </a:t>
            </a:r>
            <a:r>
              <a:rPr kumimoji="0" lang="en-US" sz="1800" b="1" i="1" u="none" strike="noStrike" kern="1200" cap="none" spc="0" normalizeH="0" baseline="0" noProof="0" dirty="0">
                <a:ln>
                  <a:noFill/>
                </a:ln>
                <a:solidFill>
                  <a:srgbClr val="6F1022"/>
                </a:solidFill>
                <a:effectLst/>
                <a:uLnTx/>
                <a:uFillTx/>
                <a:latin typeface="Calibri" panose="020F0502020204030204" pitchFamily="34" charset="0"/>
                <a:cs typeface="Calibri" panose="020F0502020204030204" pitchFamily="34" charset="0"/>
              </a:rPr>
              <a:t>primary key </a:t>
            </a:r>
            <a:r>
              <a:rPr kumimoji="0" lang="en-US" sz="1800" b="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to join the tables.</a:t>
            </a:r>
          </a:p>
          <a:p>
            <a:pPr marL="342900" indent="-342900">
              <a:buFont typeface="+mj-lt"/>
              <a:buAutoNum type="arabicPeriod" startAt="3"/>
            </a:pPr>
            <a:r>
              <a:rPr lang="en-US" dirty="0">
                <a:solidFill>
                  <a:srgbClr val="000000"/>
                </a:solidFill>
                <a:latin typeface="Calibri" panose="020F0502020204030204" pitchFamily="34" charset="0"/>
                <a:cs typeface="Calibri" panose="020F0502020204030204" pitchFamily="34" charset="0"/>
              </a:rPr>
              <a:t>Ensure the “Left Outer” join kind is selected. Again, t</a:t>
            </a:r>
            <a:r>
              <a:rPr lang="en-US" i="1" dirty="0">
                <a:solidFill>
                  <a:srgbClr val="000000"/>
                </a:solidFill>
                <a:latin typeface="Calibri" panose="020F0502020204030204" pitchFamily="34" charset="0"/>
                <a:cs typeface="Calibri" panose="020F0502020204030204" pitchFamily="34" charset="0"/>
              </a:rPr>
              <a:t>his is not required but a best practice.</a:t>
            </a:r>
            <a:endParaRPr lang="en-US" dirty="0">
              <a:solidFill>
                <a:srgbClr val="000000"/>
              </a:solidFill>
              <a:latin typeface="Calibri" panose="020F0502020204030204" pitchFamily="34" charset="0"/>
              <a:cs typeface="Calibri" panose="020F050202020403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
              <a:tabLst/>
              <a:defRPr/>
            </a:pPr>
            <a:r>
              <a:rPr kumimoji="0" lang="en-US" sz="1800" b="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The Selection </a:t>
            </a:r>
            <a:r>
              <a:rPr lang="en-US" dirty="0">
                <a:solidFill>
                  <a:srgbClr val="000000"/>
                </a:solidFill>
                <a:latin typeface="Calibri" panose="020F0502020204030204" pitchFamily="34" charset="0"/>
                <a:cs typeface="Calibri" panose="020F0502020204030204" pitchFamily="34" charset="0"/>
              </a:rPr>
              <a:t>M</a:t>
            </a:r>
            <a:r>
              <a:rPr kumimoji="0" lang="en-US" sz="1800" b="0" u="none" strike="noStrike" kern="120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rPr>
              <a:t>atches</a:t>
            </a:r>
            <a:r>
              <a:rPr lang="en-US" dirty="0">
                <a:solidFill>
                  <a:srgbClr val="000000"/>
                </a:solidFill>
                <a:latin typeface="Calibri" panose="020F0502020204030204" pitchFamily="34" charset="0"/>
                <a:cs typeface="Calibri" panose="020F0502020204030204" pitchFamily="34" charset="0"/>
              </a:rPr>
              <a:t> show how many of your foreign keys have primary key matches.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
              <a:tabLst/>
              <a:defRPr/>
            </a:pPr>
            <a:r>
              <a:rPr kumimoji="0" lang="en-US" sz="1800" b="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Select </a:t>
            </a:r>
            <a:r>
              <a:rPr lang="en-US" dirty="0">
                <a:solidFill>
                  <a:srgbClr val="000000"/>
                </a:solidFill>
                <a:latin typeface="Calibri" panose="020F0502020204030204" pitchFamily="34" charset="0"/>
                <a:cs typeface="Calibri" panose="020F0502020204030204" pitchFamily="34" charset="0"/>
              </a:rPr>
              <a:t>“OK” on the Merge dialog box</a:t>
            </a:r>
            <a:endParaRPr kumimoji="0" lang="en-US" sz="1800" b="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p:txBody>
      </p:sp>
      <p:pic>
        <p:nvPicPr>
          <p:cNvPr id="10" name="Picture 9" descr="A screenshot of a computer&#10;&#10;Description automatically generated">
            <a:extLst>
              <a:ext uri="{FF2B5EF4-FFF2-40B4-BE49-F238E27FC236}">
                <a16:creationId xmlns:a16="http://schemas.microsoft.com/office/drawing/2014/main" id="{2632A0FB-0159-C091-0394-C7E8C4581F1C}"/>
              </a:ext>
            </a:extLst>
          </p:cNvPr>
          <p:cNvPicPr>
            <a:picLocks noChangeAspect="1"/>
          </p:cNvPicPr>
          <p:nvPr/>
        </p:nvPicPr>
        <p:blipFill>
          <a:blip r:embed="rId2"/>
          <a:stretch>
            <a:fillRect/>
          </a:stretch>
        </p:blipFill>
        <p:spPr>
          <a:xfrm>
            <a:off x="6534718" y="1046919"/>
            <a:ext cx="5513467" cy="4907377"/>
          </a:xfrm>
          <a:prstGeom prst="rect">
            <a:avLst/>
          </a:prstGeom>
        </p:spPr>
      </p:pic>
    </p:spTree>
    <p:extLst>
      <p:ext uri="{BB962C8B-B14F-4D97-AF65-F5344CB8AC3E}">
        <p14:creationId xmlns:p14="http://schemas.microsoft.com/office/powerpoint/2010/main" val="795404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fld id="{294A09A9-5501-47C1-A89A-A340965A2BE2}" type="slidenum">
              <a:rPr lang="en-US" smtClean="0"/>
              <a:pPr/>
              <a:t>17</a:t>
            </a:fld>
            <a:endParaRPr lang="en-US" dirty="0"/>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Join Types</a:t>
            </a:r>
          </a:p>
        </p:txBody>
      </p:sp>
      <p:pic>
        <p:nvPicPr>
          <p:cNvPr id="20" name="Picture 19" descr="A table with circles and text&#10;&#10;Description automatically generated with medium confidence">
            <a:extLst>
              <a:ext uri="{FF2B5EF4-FFF2-40B4-BE49-F238E27FC236}">
                <a16:creationId xmlns:a16="http://schemas.microsoft.com/office/drawing/2014/main" id="{D6B9EAC7-5801-D7F5-DAC7-DCBAF4A6C850}"/>
              </a:ext>
            </a:extLst>
          </p:cNvPr>
          <p:cNvPicPr>
            <a:picLocks noChangeAspect="1"/>
          </p:cNvPicPr>
          <p:nvPr/>
        </p:nvPicPr>
        <p:blipFill>
          <a:blip r:embed="rId2"/>
          <a:stretch>
            <a:fillRect/>
          </a:stretch>
        </p:blipFill>
        <p:spPr>
          <a:xfrm>
            <a:off x="2609435" y="1045464"/>
            <a:ext cx="7597072" cy="5212080"/>
          </a:xfrm>
          <a:prstGeom prst="rect">
            <a:avLst/>
          </a:prstGeom>
        </p:spPr>
      </p:pic>
    </p:spTree>
    <p:extLst>
      <p:ext uri="{BB962C8B-B14F-4D97-AF65-F5344CB8AC3E}">
        <p14:creationId xmlns:p14="http://schemas.microsoft.com/office/powerpoint/2010/main" val="1092010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800" b="0" i="0" u="none" strike="noStrike" kern="1200" cap="none" spc="0" normalizeH="0" baseline="0" noProof="0" smtClean="0">
                <a:ln>
                  <a:noFill/>
                </a:ln>
                <a:solidFill>
                  <a:srgbClr val="FFFFFF"/>
                </a:solidFill>
                <a:effectLst/>
                <a:uLnTx/>
                <a:uFillTx/>
                <a:ea typeface="+mn-ea"/>
                <a:cs typeface="Rubik Medium" pitchFamily="2" charset="-79"/>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en-US" sz="1800" b="0" i="0" u="none" strike="noStrike" kern="1200" cap="none" spc="0" normalizeH="0" baseline="0" noProof="0" dirty="0">
              <a:ln>
                <a:noFill/>
              </a:ln>
              <a:solidFill>
                <a:srgbClr val="FFFFFF"/>
              </a:solidFill>
              <a:effectLst/>
              <a:uLnTx/>
              <a:uFillTx/>
              <a:ea typeface="+mn-ea"/>
              <a:cs typeface="Rubik Medium" pitchFamily="2" charset="-79"/>
            </a:endParaRPr>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Join Fact Table to Lookup Tables</a:t>
            </a:r>
          </a:p>
        </p:txBody>
      </p:sp>
      <p:sp>
        <p:nvSpPr>
          <p:cNvPr id="22" name="TextBox 21">
            <a:extLst>
              <a:ext uri="{FF2B5EF4-FFF2-40B4-BE49-F238E27FC236}">
                <a16:creationId xmlns:a16="http://schemas.microsoft.com/office/drawing/2014/main" id="{05CDF600-0804-675E-C5C6-67C6D8C33CC6}"/>
              </a:ext>
            </a:extLst>
          </p:cNvPr>
          <p:cNvSpPr txBox="1"/>
          <p:nvPr/>
        </p:nvSpPr>
        <p:spPr>
          <a:xfrm>
            <a:off x="894162" y="976757"/>
            <a:ext cx="10273004" cy="646331"/>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9"/>
              <a:tabLst/>
              <a:defRPr/>
            </a:pPr>
            <a:r>
              <a:rPr lang="en-US" dirty="0">
                <a:solidFill>
                  <a:srgbClr val="000000"/>
                </a:solidFill>
                <a:latin typeface="Calibri" panose="020F0502020204030204" pitchFamily="34" charset="0"/>
                <a:cs typeface="Calibri" panose="020F0502020204030204" pitchFamily="34" charset="0"/>
              </a:rPr>
              <a:t>The Lookup Table will be added to the end of the Fact Table. Click the “Two Arrows” to expand the Lookup Table.</a:t>
            </a:r>
            <a:endParaRPr kumimoji="0" lang="en-US" sz="18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p:txBody>
      </p:sp>
      <p:pic>
        <p:nvPicPr>
          <p:cNvPr id="6" name="Picture 5">
            <a:extLst>
              <a:ext uri="{FF2B5EF4-FFF2-40B4-BE49-F238E27FC236}">
                <a16:creationId xmlns:a16="http://schemas.microsoft.com/office/drawing/2014/main" id="{052710AA-5635-06AA-426C-31C9FB4899CC}"/>
              </a:ext>
            </a:extLst>
          </p:cNvPr>
          <p:cNvPicPr>
            <a:picLocks noChangeAspect="1"/>
          </p:cNvPicPr>
          <p:nvPr/>
        </p:nvPicPr>
        <p:blipFill>
          <a:blip r:embed="rId2"/>
          <a:stretch>
            <a:fillRect/>
          </a:stretch>
        </p:blipFill>
        <p:spPr>
          <a:xfrm>
            <a:off x="1284026" y="1623088"/>
            <a:ext cx="9883140" cy="1089660"/>
          </a:xfrm>
          <a:prstGeom prst="rect">
            <a:avLst/>
          </a:prstGeom>
        </p:spPr>
      </p:pic>
      <p:sp>
        <p:nvSpPr>
          <p:cNvPr id="7" name="TextBox 6">
            <a:extLst>
              <a:ext uri="{FF2B5EF4-FFF2-40B4-BE49-F238E27FC236}">
                <a16:creationId xmlns:a16="http://schemas.microsoft.com/office/drawing/2014/main" id="{E93F9582-A235-5C16-3484-FD69B4E87B3C}"/>
              </a:ext>
            </a:extLst>
          </p:cNvPr>
          <p:cNvSpPr txBox="1"/>
          <p:nvPr/>
        </p:nvSpPr>
        <p:spPr>
          <a:xfrm>
            <a:off x="894162" y="2967288"/>
            <a:ext cx="10273004" cy="369332"/>
          </a:xfrm>
          <a:prstGeom prst="rect">
            <a:avLst/>
          </a:prstGeom>
          <a:noFill/>
        </p:spPr>
        <p:txBody>
          <a:bodyPr wrap="square" rtlCol="0">
            <a:spAutoFit/>
          </a:bodyPr>
          <a:lstStyle/>
          <a:p>
            <a:pPr marL="400050" marR="0" lvl="0" indent="-400050" algn="l" defTabSz="914400" rtl="0" eaLnBrk="1" fontAlgn="auto" latinLnBrk="0" hangingPunct="1">
              <a:lnSpc>
                <a:spcPct val="100000"/>
              </a:lnSpc>
              <a:spcBef>
                <a:spcPts val="0"/>
              </a:spcBef>
              <a:spcAft>
                <a:spcPts val="0"/>
              </a:spcAft>
              <a:buClrTx/>
              <a:buSzTx/>
              <a:buFont typeface="+mj-lt"/>
              <a:buAutoNum type="arabicPeriod" startAt="10"/>
              <a:tabLst/>
              <a:defRPr/>
            </a:pPr>
            <a:r>
              <a:rPr lang="en-US" dirty="0">
                <a:solidFill>
                  <a:srgbClr val="000000"/>
                </a:solidFill>
                <a:latin typeface="Calibri" panose="020F0502020204030204" pitchFamily="34" charset="0"/>
                <a:cs typeface="Calibri" panose="020F0502020204030204" pitchFamily="34" charset="0"/>
              </a:rPr>
              <a:t>Select which columns from the Lookup Table you would like to add to the Fact Table and click “OK</a:t>
            </a:r>
            <a:r>
              <a:rPr lang="en-US" dirty="0">
                <a:solidFill>
                  <a:srgbClr val="000000"/>
                </a:solidFill>
                <a:latin typeface="Tw Cen MT"/>
              </a:rPr>
              <a:t>.”</a:t>
            </a:r>
            <a:endParaRPr kumimoji="0" lang="en-US" sz="1800" b="0" i="0" u="none" strike="noStrike" kern="1200" cap="none" spc="0" normalizeH="0" baseline="0" noProof="0" dirty="0">
              <a:ln>
                <a:noFill/>
              </a:ln>
              <a:solidFill>
                <a:srgbClr val="000000"/>
              </a:solidFill>
              <a:effectLst/>
              <a:uLnTx/>
              <a:uFillTx/>
              <a:latin typeface="Tw Cen MT"/>
              <a:ea typeface="+mn-ea"/>
              <a:cs typeface="+mn-cs"/>
            </a:endParaRPr>
          </a:p>
        </p:txBody>
      </p:sp>
      <p:pic>
        <p:nvPicPr>
          <p:cNvPr id="11" name="Picture 10">
            <a:extLst>
              <a:ext uri="{FF2B5EF4-FFF2-40B4-BE49-F238E27FC236}">
                <a16:creationId xmlns:a16="http://schemas.microsoft.com/office/drawing/2014/main" id="{F95479FD-14BA-D5A8-2514-7F080409C86D}"/>
              </a:ext>
            </a:extLst>
          </p:cNvPr>
          <p:cNvPicPr>
            <a:picLocks noChangeAspect="1"/>
          </p:cNvPicPr>
          <p:nvPr/>
        </p:nvPicPr>
        <p:blipFill>
          <a:blip r:embed="rId3"/>
          <a:stretch>
            <a:fillRect/>
          </a:stretch>
        </p:blipFill>
        <p:spPr>
          <a:xfrm>
            <a:off x="1448442" y="3521381"/>
            <a:ext cx="3697839" cy="2918474"/>
          </a:xfrm>
          <a:prstGeom prst="rect">
            <a:avLst/>
          </a:prstGeom>
        </p:spPr>
      </p:pic>
    </p:spTree>
    <p:extLst>
      <p:ext uri="{BB962C8B-B14F-4D97-AF65-F5344CB8AC3E}">
        <p14:creationId xmlns:p14="http://schemas.microsoft.com/office/powerpoint/2010/main" val="3214759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800" b="0" i="0" u="none" strike="noStrike" kern="1200" cap="none" spc="0" normalizeH="0" baseline="0" noProof="0" smtClean="0">
                <a:ln>
                  <a:noFill/>
                </a:ln>
                <a:solidFill>
                  <a:srgbClr val="FFFFFF"/>
                </a:solidFill>
                <a:effectLst/>
                <a:uLnTx/>
                <a:uFillTx/>
                <a:ea typeface="+mn-ea"/>
                <a:cs typeface="Rubik Medium" pitchFamily="2" charset="-79"/>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en-US" sz="1800" b="0" i="0" u="none" strike="noStrike" kern="1200" cap="none" spc="0" normalizeH="0" baseline="0" noProof="0" dirty="0">
              <a:ln>
                <a:noFill/>
              </a:ln>
              <a:solidFill>
                <a:srgbClr val="FFFFFF"/>
              </a:solidFill>
              <a:effectLst/>
              <a:uLnTx/>
              <a:uFillTx/>
              <a:ea typeface="+mn-ea"/>
              <a:cs typeface="Rubik Medium" pitchFamily="2" charset="-79"/>
            </a:endParaRPr>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Join Fact Table to Lookup Tables</a:t>
            </a:r>
          </a:p>
        </p:txBody>
      </p:sp>
      <p:sp>
        <p:nvSpPr>
          <p:cNvPr id="22" name="TextBox 21">
            <a:extLst>
              <a:ext uri="{FF2B5EF4-FFF2-40B4-BE49-F238E27FC236}">
                <a16:creationId xmlns:a16="http://schemas.microsoft.com/office/drawing/2014/main" id="{05CDF600-0804-675E-C5C6-67C6D8C33CC6}"/>
              </a:ext>
            </a:extLst>
          </p:cNvPr>
          <p:cNvSpPr txBox="1"/>
          <p:nvPr/>
        </p:nvSpPr>
        <p:spPr>
          <a:xfrm>
            <a:off x="810187" y="930104"/>
            <a:ext cx="10273004" cy="369332"/>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1"/>
              <a:tabLst/>
              <a:defRPr/>
            </a:pPr>
            <a:r>
              <a:rPr lang="en-US" dirty="0">
                <a:solidFill>
                  <a:srgbClr val="000000"/>
                </a:solidFill>
                <a:latin typeface="Calibri" panose="020F0502020204030204" pitchFamily="34" charset="0"/>
                <a:cs typeface="Calibri" panose="020F0502020204030204" pitchFamily="34" charset="0"/>
              </a:rPr>
              <a:t>Rename the merge query.</a:t>
            </a:r>
            <a:endParaRPr kumimoji="0" lang="en-US" sz="18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4CF810B7-7A00-6B5E-70C9-11BA78015FDF}"/>
              </a:ext>
            </a:extLst>
          </p:cNvPr>
          <p:cNvPicPr>
            <a:picLocks noChangeAspect="1"/>
          </p:cNvPicPr>
          <p:nvPr/>
        </p:nvPicPr>
        <p:blipFill>
          <a:blip r:embed="rId2"/>
          <a:stretch>
            <a:fillRect/>
          </a:stretch>
        </p:blipFill>
        <p:spPr>
          <a:xfrm>
            <a:off x="1415434" y="1443929"/>
            <a:ext cx="2867025" cy="1581150"/>
          </a:xfrm>
          <a:prstGeom prst="rect">
            <a:avLst/>
          </a:prstGeom>
        </p:spPr>
      </p:pic>
      <p:sp>
        <p:nvSpPr>
          <p:cNvPr id="8" name="TextBox 7">
            <a:extLst>
              <a:ext uri="{FF2B5EF4-FFF2-40B4-BE49-F238E27FC236}">
                <a16:creationId xmlns:a16="http://schemas.microsoft.com/office/drawing/2014/main" id="{9043DEB6-65C0-15A4-3C43-5264947D5EE2}"/>
              </a:ext>
            </a:extLst>
          </p:cNvPr>
          <p:cNvSpPr txBox="1"/>
          <p:nvPr/>
        </p:nvSpPr>
        <p:spPr>
          <a:xfrm>
            <a:off x="810187" y="3169572"/>
            <a:ext cx="10273004" cy="646331"/>
          </a:xfrm>
          <a:prstGeom prst="rect">
            <a:avLst/>
          </a:prstGeom>
          <a:noFill/>
        </p:spPr>
        <p:txBody>
          <a:bodyPr wrap="square" rtlCol="0">
            <a:spAutoFit/>
          </a:bodyPr>
          <a:lstStyle/>
          <a:p>
            <a:pPr marL="342900" indent="-342900">
              <a:buFont typeface="+mj-lt"/>
              <a:buAutoNum type="arabicPeriod" startAt="12"/>
            </a:pPr>
            <a:r>
              <a:rPr lang="en-US" dirty="0">
                <a:latin typeface="Calibri" panose="020F0502020204030204" pitchFamily="34" charset="0"/>
                <a:cs typeface="Calibri" panose="020F0502020204030204" pitchFamily="34" charset="0"/>
              </a:rPr>
              <a:t>Hover over “Close and Load” then select “Close and Load To.” </a:t>
            </a:r>
          </a:p>
          <a:p>
            <a:pPr marL="342900" indent="-342900">
              <a:buFont typeface="+mj-lt"/>
              <a:buAutoNum type="arabicPeriod" startAt="12"/>
            </a:pPr>
            <a:r>
              <a:rPr lang="en-US" dirty="0">
                <a:latin typeface="Calibri" panose="020F0502020204030204" pitchFamily="34" charset="0"/>
                <a:cs typeface="Calibri" panose="020F0502020204030204" pitchFamily="34" charset="0"/>
              </a:rPr>
              <a:t>On the Import Data dialog Box select “Table” and “New Worksheet” then click “Ok.”</a:t>
            </a:r>
          </a:p>
        </p:txBody>
      </p:sp>
      <p:pic>
        <p:nvPicPr>
          <p:cNvPr id="9" name="Picture 8" descr="A screenshot of a computer&#10;&#10;Description automatically generated">
            <a:extLst>
              <a:ext uri="{FF2B5EF4-FFF2-40B4-BE49-F238E27FC236}">
                <a16:creationId xmlns:a16="http://schemas.microsoft.com/office/drawing/2014/main" id="{9BFD373B-C605-FC39-D23B-7E9EA3ADFDEB}"/>
              </a:ext>
            </a:extLst>
          </p:cNvPr>
          <p:cNvPicPr>
            <a:picLocks noChangeAspect="1"/>
          </p:cNvPicPr>
          <p:nvPr/>
        </p:nvPicPr>
        <p:blipFill>
          <a:blip r:embed="rId3"/>
          <a:stretch>
            <a:fillRect/>
          </a:stretch>
        </p:blipFill>
        <p:spPr>
          <a:xfrm>
            <a:off x="1415434" y="3853152"/>
            <a:ext cx="2951293" cy="2644957"/>
          </a:xfrm>
          <a:prstGeom prst="rect">
            <a:avLst/>
          </a:prstGeom>
        </p:spPr>
      </p:pic>
    </p:spTree>
    <p:extLst>
      <p:ext uri="{BB962C8B-B14F-4D97-AF65-F5344CB8AC3E}">
        <p14:creationId xmlns:p14="http://schemas.microsoft.com/office/powerpoint/2010/main" val="888664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507FA2C-8877-384B-936A-A70DB4EF8E7A}"/>
              </a:ext>
            </a:extLst>
          </p:cNvPr>
          <p:cNvSpPr>
            <a:spLocks noGrp="1"/>
          </p:cNvSpPr>
          <p:nvPr>
            <p:ph type="sldNum" sz="quarter" idx="12"/>
          </p:nvPr>
        </p:nvSpPr>
        <p:spPr/>
        <p:txBody>
          <a:bodyPr/>
          <a:lstStyle/>
          <a:p>
            <a:fld id="{294A09A9-5501-47C1-A89A-A340965A2BE2}" type="slidenum">
              <a:rPr lang="en-US" smtClean="0"/>
              <a:pPr/>
              <a:t>2</a:t>
            </a:fld>
            <a:endParaRPr lang="en-US" dirty="0"/>
          </a:p>
        </p:txBody>
      </p:sp>
      <p:sp>
        <p:nvSpPr>
          <p:cNvPr id="3" name="Text Placeholder 2">
            <a:extLst>
              <a:ext uri="{FF2B5EF4-FFF2-40B4-BE49-F238E27FC236}">
                <a16:creationId xmlns:a16="http://schemas.microsoft.com/office/drawing/2014/main" id="{9447E658-F2C5-029A-3C81-105D670F4C87}"/>
              </a:ext>
            </a:extLst>
          </p:cNvPr>
          <p:cNvSpPr>
            <a:spLocks noGrp="1"/>
          </p:cNvSpPr>
          <p:nvPr>
            <p:ph type="body" sz="quarter" idx="13"/>
          </p:nvPr>
        </p:nvSpPr>
        <p:spPr>
          <a:xfrm>
            <a:off x="509431" y="0"/>
            <a:ext cx="9697076" cy="778213"/>
          </a:xfrm>
        </p:spPr>
        <p:txBody>
          <a:bodyPr/>
          <a:lstStyle/>
          <a:p>
            <a:r>
              <a:rPr lang="en-US" dirty="0">
                <a:latin typeface="Calibri" panose="020F0502020204030204" pitchFamily="34" charset="0"/>
                <a:cs typeface="Times New Roman" panose="02020603050405020304" pitchFamily="18" charset="0"/>
              </a:rPr>
              <a:t>Join or Relationship Keys</a:t>
            </a:r>
            <a:endParaRPr lang="en-US" dirty="0"/>
          </a:p>
        </p:txBody>
      </p:sp>
      <p:sp>
        <p:nvSpPr>
          <p:cNvPr id="6" name="TextBox 5">
            <a:extLst>
              <a:ext uri="{FF2B5EF4-FFF2-40B4-BE49-F238E27FC236}">
                <a16:creationId xmlns:a16="http://schemas.microsoft.com/office/drawing/2014/main" id="{EA595F01-F145-D354-5CF5-4B1B5CFD9DCB}"/>
              </a:ext>
            </a:extLst>
          </p:cNvPr>
          <p:cNvSpPr txBox="1"/>
          <p:nvPr/>
        </p:nvSpPr>
        <p:spPr>
          <a:xfrm>
            <a:off x="1141476" y="1312640"/>
            <a:ext cx="10471404" cy="2308324"/>
          </a:xfrm>
          <a:prstGeom prst="rect">
            <a:avLst/>
          </a:prstGeom>
          <a:noFill/>
        </p:spPr>
        <p:txBody>
          <a:bodyPr wrap="square">
            <a:spAutoFit/>
          </a:bodyPr>
          <a:lstStyle/>
          <a:p>
            <a:pPr algn="just"/>
            <a:r>
              <a:rPr lang="en-US" sz="2400" b="1" dirty="0">
                <a:effectLst/>
                <a:latin typeface="Calibri" panose="020F0502020204030204" pitchFamily="34" charset="0"/>
                <a:cs typeface="Calibri" panose="020F0502020204030204" pitchFamily="34" charset="0"/>
              </a:rPr>
              <a:t>What is Primary Key?</a:t>
            </a:r>
          </a:p>
          <a:p>
            <a:pPr algn="just"/>
            <a:r>
              <a:rPr lang="en-US" sz="2400" dirty="0">
                <a:effectLst/>
                <a:latin typeface="Calibri" panose="020F0502020204030204" pitchFamily="34" charset="0"/>
                <a:cs typeface="Calibri" panose="020F0502020204030204" pitchFamily="34" charset="0"/>
              </a:rPr>
              <a:t>A </a:t>
            </a:r>
            <a:r>
              <a:rPr lang="en-US" sz="2400" dirty="0">
                <a:effectLst/>
                <a:latin typeface="Calibri" panose="020F0502020204030204" pitchFamily="34" charset="0"/>
                <a:cs typeface="Calibri" panose="020F0502020204030204" pitchFamily="34" charset="0"/>
                <a:hlinkClick r:id="rId2"/>
              </a:rPr>
              <a:t>primary key</a:t>
            </a:r>
            <a:r>
              <a:rPr lang="en-US" sz="2400" dirty="0">
                <a:effectLst/>
                <a:latin typeface="Calibri" panose="020F0502020204030204" pitchFamily="34" charset="0"/>
                <a:cs typeface="Calibri" panose="020F0502020204030204" pitchFamily="34" charset="0"/>
              </a:rPr>
              <a:t> is used to ensure that data in the specific column is </a:t>
            </a:r>
            <a:r>
              <a:rPr lang="en-US" sz="2400" b="1" dirty="0">
                <a:solidFill>
                  <a:srgbClr val="C00000"/>
                </a:solidFill>
                <a:effectLst/>
                <a:latin typeface="Calibri" panose="020F0502020204030204" pitchFamily="34" charset="0"/>
                <a:cs typeface="Calibri" panose="020F0502020204030204" pitchFamily="34" charset="0"/>
              </a:rPr>
              <a:t>unique</a:t>
            </a:r>
            <a:r>
              <a:rPr lang="en-US" sz="2400" dirty="0">
                <a:effectLst/>
                <a:latin typeface="Calibri" panose="020F0502020204030204" pitchFamily="34" charset="0"/>
                <a:cs typeface="Calibri" panose="020F0502020204030204" pitchFamily="34" charset="0"/>
              </a:rPr>
              <a:t>. A column cannot have NULL values. It is either an existing table column or a column that is specifically generated by the database according to a defined sequence. </a:t>
            </a:r>
          </a:p>
          <a:p>
            <a:pPr marL="342900" indent="-342900" algn="just">
              <a:buFont typeface="Arial" panose="020B0604020202020204" pitchFamily="34" charset="0"/>
              <a:buChar char="•"/>
            </a:pPr>
            <a:r>
              <a:rPr lang="en-US" sz="2400" i="1" dirty="0">
                <a:latin typeface="Calibri" panose="020F0502020204030204" pitchFamily="34" charset="0"/>
                <a:cs typeface="Calibri" panose="020F0502020204030204" pitchFamily="34" charset="0"/>
              </a:rPr>
              <a:t>Should not have any </a:t>
            </a:r>
            <a:r>
              <a:rPr lang="en-US" sz="2400" i="1" dirty="0">
                <a:solidFill>
                  <a:srgbClr val="C00000"/>
                </a:solidFill>
                <a:latin typeface="Calibri" panose="020F0502020204030204" pitchFamily="34" charset="0"/>
                <a:cs typeface="Calibri" panose="020F0502020204030204" pitchFamily="34" charset="0"/>
              </a:rPr>
              <a:t>duplicate</a:t>
            </a:r>
            <a:r>
              <a:rPr lang="en-US" sz="2400" i="1" dirty="0">
                <a:latin typeface="Calibri" panose="020F0502020204030204" pitchFamily="34" charset="0"/>
                <a:cs typeface="Calibri" panose="020F0502020204030204" pitchFamily="34" charset="0"/>
              </a:rPr>
              <a:t> or </a:t>
            </a:r>
            <a:r>
              <a:rPr lang="en-US" sz="2400" i="1" dirty="0">
                <a:solidFill>
                  <a:srgbClr val="C00000"/>
                </a:solidFill>
                <a:latin typeface="Calibri" panose="020F0502020204030204" pitchFamily="34" charset="0"/>
                <a:cs typeface="Calibri" panose="020F0502020204030204" pitchFamily="34" charset="0"/>
              </a:rPr>
              <a:t>NULL</a:t>
            </a:r>
            <a:r>
              <a:rPr lang="en-US" sz="2400" i="1" dirty="0">
                <a:latin typeface="Calibri" panose="020F0502020204030204" pitchFamily="34" charset="0"/>
                <a:cs typeface="Calibri" panose="020F0502020204030204" pitchFamily="34" charset="0"/>
              </a:rPr>
              <a:t> values.</a:t>
            </a:r>
            <a:endParaRPr lang="en-US" sz="2400" i="1" kern="0" dirty="0">
              <a:effectLst/>
              <a:latin typeface="Calibri" panose="020F0502020204030204" pitchFamily="34" charset="0"/>
              <a:ea typeface="Times New Roman" panose="02020603050405020304" pitchFamily="18" charset="0"/>
              <a:cs typeface="Calibri" panose="020F0502020204030204" pitchFamily="34" charset="0"/>
            </a:endParaRPr>
          </a:p>
          <a:p>
            <a:pPr algn="just"/>
            <a:endParaRPr lang="en-US" sz="2400" dirty="0">
              <a:effectLst/>
            </a:endParaRPr>
          </a:p>
        </p:txBody>
      </p:sp>
      <p:sp>
        <p:nvSpPr>
          <p:cNvPr id="8" name="TextBox 7">
            <a:extLst>
              <a:ext uri="{FF2B5EF4-FFF2-40B4-BE49-F238E27FC236}">
                <a16:creationId xmlns:a16="http://schemas.microsoft.com/office/drawing/2014/main" id="{BF1D5FBE-BE2A-BECF-6C2B-D62D8282777E}"/>
              </a:ext>
            </a:extLst>
          </p:cNvPr>
          <p:cNvSpPr txBox="1"/>
          <p:nvPr/>
        </p:nvSpPr>
        <p:spPr>
          <a:xfrm>
            <a:off x="1141476" y="3797056"/>
            <a:ext cx="10471404" cy="1569660"/>
          </a:xfrm>
          <a:prstGeom prst="rect">
            <a:avLst/>
          </a:prstGeom>
          <a:noFill/>
        </p:spPr>
        <p:txBody>
          <a:bodyPr wrap="square">
            <a:spAutoFit/>
          </a:bodyPr>
          <a:lstStyle/>
          <a:p>
            <a:pPr algn="just"/>
            <a:r>
              <a:rPr lang="en-US" sz="2400" b="1" dirty="0">
                <a:effectLst/>
                <a:latin typeface="Calibri" panose="020F0502020204030204" pitchFamily="34" charset="0"/>
                <a:cs typeface="Calibri" panose="020F0502020204030204" pitchFamily="34" charset="0"/>
              </a:rPr>
              <a:t>What is Foreign Key?</a:t>
            </a:r>
          </a:p>
          <a:p>
            <a:pPr algn="just"/>
            <a:r>
              <a:rPr lang="en-US" sz="2400" dirty="0">
                <a:effectLst/>
                <a:latin typeface="Calibri" panose="020F0502020204030204" pitchFamily="34" charset="0"/>
                <a:cs typeface="Calibri" panose="020F0502020204030204" pitchFamily="34" charset="0"/>
              </a:rPr>
              <a:t>A </a:t>
            </a:r>
            <a:r>
              <a:rPr lang="en-US" sz="2400" dirty="0">
                <a:effectLst/>
                <a:latin typeface="Calibri" panose="020F0502020204030204" pitchFamily="34" charset="0"/>
                <a:cs typeface="Calibri" panose="020F0502020204030204" pitchFamily="34" charset="0"/>
                <a:hlinkClick r:id="rId3"/>
              </a:rPr>
              <a:t>foreign key</a:t>
            </a:r>
            <a:r>
              <a:rPr lang="en-US" sz="2400" dirty="0">
                <a:effectLst/>
                <a:latin typeface="Calibri" panose="020F0502020204030204" pitchFamily="34" charset="0"/>
                <a:cs typeface="Calibri" panose="020F0502020204030204" pitchFamily="34" charset="0"/>
              </a:rPr>
              <a:t> is a column or group of columns in a table that provides a link between data in two tables. It is a column (or columns) that references another column (most often the primary key) of another table. </a:t>
            </a:r>
            <a:r>
              <a:rPr lang="en-US" sz="2400" b="1" dirty="0">
                <a:solidFill>
                  <a:srgbClr val="C00000"/>
                </a:solidFill>
                <a:effectLst/>
                <a:latin typeface="Calibri" panose="020F0502020204030204" pitchFamily="34" charset="0"/>
                <a:cs typeface="Calibri" panose="020F0502020204030204" pitchFamily="34" charset="0"/>
              </a:rPr>
              <a:t>Not </a:t>
            </a:r>
            <a:r>
              <a:rPr lang="en-US" sz="2400" b="1" dirty="0">
                <a:solidFill>
                  <a:srgbClr val="C00000"/>
                </a:solidFill>
                <a:latin typeface="Calibri" panose="020F0502020204030204" pitchFamily="34" charset="0"/>
                <a:cs typeface="Calibri" panose="020F0502020204030204" pitchFamily="34" charset="0"/>
              </a:rPr>
              <a:t>unique.</a:t>
            </a:r>
            <a:endParaRPr lang="en-US" sz="2400" b="1" dirty="0">
              <a:solidFill>
                <a:srgbClr val="C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43312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800" b="0" i="0" u="none" strike="noStrike" kern="1200" cap="none" spc="0" normalizeH="0" baseline="0" noProof="0" smtClean="0">
                <a:ln>
                  <a:noFill/>
                </a:ln>
                <a:solidFill>
                  <a:srgbClr val="FFFFFF"/>
                </a:solidFill>
                <a:effectLst/>
                <a:uLnTx/>
                <a:uFillTx/>
                <a:ea typeface="+mn-ea"/>
                <a:cs typeface="Rubik Medium" pitchFamily="2" charset="-79"/>
              </a:rPr>
              <a:pPr marL="0" marR="0" lvl="0" indent="0" algn="ctr" defTabSz="914400" rtl="0" eaLnBrk="1" fontAlgn="auto" latinLnBrk="0" hangingPunct="1">
                <a:lnSpc>
                  <a:spcPct val="100000"/>
                </a:lnSpc>
                <a:spcBef>
                  <a:spcPts val="0"/>
                </a:spcBef>
                <a:spcAft>
                  <a:spcPts val="0"/>
                </a:spcAft>
                <a:buClrTx/>
                <a:buSzTx/>
                <a:buFontTx/>
                <a:buNone/>
                <a:tabLst/>
                <a:defRPr/>
              </a:pPr>
              <a:t>20</a:t>
            </a:fld>
            <a:endParaRPr kumimoji="0" lang="en-US" sz="1800" b="0" i="0" u="none" strike="noStrike" kern="1200" cap="none" spc="0" normalizeH="0" baseline="0" noProof="0" dirty="0">
              <a:ln>
                <a:noFill/>
              </a:ln>
              <a:solidFill>
                <a:srgbClr val="FFFFFF"/>
              </a:solidFill>
              <a:effectLst/>
              <a:uLnTx/>
              <a:uFillTx/>
              <a:ea typeface="+mn-ea"/>
              <a:cs typeface="Rubik Medium" pitchFamily="2" charset="-79"/>
            </a:endParaRPr>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Join Fact Table to Lookup Tables</a:t>
            </a:r>
          </a:p>
        </p:txBody>
      </p:sp>
      <p:sp>
        <p:nvSpPr>
          <p:cNvPr id="22" name="TextBox 21">
            <a:extLst>
              <a:ext uri="{FF2B5EF4-FFF2-40B4-BE49-F238E27FC236}">
                <a16:creationId xmlns:a16="http://schemas.microsoft.com/office/drawing/2014/main" id="{05CDF600-0804-675E-C5C6-67C6D8C33CC6}"/>
              </a:ext>
            </a:extLst>
          </p:cNvPr>
          <p:cNvSpPr txBox="1"/>
          <p:nvPr/>
        </p:nvSpPr>
        <p:spPr>
          <a:xfrm>
            <a:off x="838179" y="915769"/>
            <a:ext cx="10273004" cy="1200329"/>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4"/>
              <a:tabLst/>
              <a:defRPr/>
            </a:pPr>
            <a:r>
              <a:rPr lang="en-US" dirty="0">
                <a:solidFill>
                  <a:srgbClr val="000000"/>
                </a:solidFill>
                <a:latin typeface="Calibri" panose="020F0502020204030204" pitchFamily="34" charset="0"/>
                <a:cs typeface="Calibri" panose="020F0502020204030204" pitchFamily="34" charset="0"/>
              </a:rPr>
              <a:t>Note the number of rows loaded.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4"/>
              <a:tabLst/>
              <a:defRPr/>
            </a:pPr>
            <a:r>
              <a:rPr lang="en-US" dirty="0">
                <a:solidFill>
                  <a:srgbClr val="000000"/>
                </a:solidFill>
                <a:latin typeface="Calibri" panose="020F0502020204030204" pitchFamily="34" charset="0"/>
                <a:cs typeface="Calibri" panose="020F0502020204030204" pitchFamily="34" charset="0"/>
              </a:rPr>
              <a:t>Merge other Lookup Tables into this query.</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4"/>
              <a:tabLst/>
              <a:defRPr/>
            </a:pPr>
            <a:r>
              <a:rPr lang="en-US" dirty="0">
                <a:solidFill>
                  <a:srgbClr val="000000"/>
                </a:solidFill>
                <a:latin typeface="Calibri" panose="020F0502020204030204" pitchFamily="34" charset="0"/>
                <a:cs typeface="Calibri" panose="020F0502020204030204" pitchFamily="34" charset="0"/>
              </a:rPr>
              <a:t>After each Lookup Table is joined, reload the query into the Excel worksheet note the number of rows loaded.</a:t>
            </a:r>
          </a:p>
        </p:txBody>
      </p:sp>
      <p:pic>
        <p:nvPicPr>
          <p:cNvPr id="6" name="Picture 5">
            <a:extLst>
              <a:ext uri="{FF2B5EF4-FFF2-40B4-BE49-F238E27FC236}">
                <a16:creationId xmlns:a16="http://schemas.microsoft.com/office/drawing/2014/main" id="{7842FCF9-E3EE-4B6A-9C95-96ACB313D58A}"/>
              </a:ext>
            </a:extLst>
          </p:cNvPr>
          <p:cNvPicPr>
            <a:picLocks noChangeAspect="1"/>
          </p:cNvPicPr>
          <p:nvPr/>
        </p:nvPicPr>
        <p:blipFill>
          <a:blip r:embed="rId2"/>
          <a:stretch>
            <a:fillRect/>
          </a:stretch>
        </p:blipFill>
        <p:spPr>
          <a:xfrm>
            <a:off x="1635966" y="2328246"/>
            <a:ext cx="3411895" cy="3199672"/>
          </a:xfrm>
          <a:prstGeom prst="rect">
            <a:avLst/>
          </a:prstGeom>
        </p:spPr>
      </p:pic>
      <p:sp>
        <p:nvSpPr>
          <p:cNvPr id="7" name="TextBox 6">
            <a:extLst>
              <a:ext uri="{FF2B5EF4-FFF2-40B4-BE49-F238E27FC236}">
                <a16:creationId xmlns:a16="http://schemas.microsoft.com/office/drawing/2014/main" id="{B62E5438-DF44-D5ED-B519-1DB4D8A8DA46}"/>
              </a:ext>
            </a:extLst>
          </p:cNvPr>
          <p:cNvSpPr txBox="1"/>
          <p:nvPr/>
        </p:nvSpPr>
        <p:spPr>
          <a:xfrm>
            <a:off x="5669903" y="2520832"/>
            <a:ext cx="4211215" cy="1477328"/>
          </a:xfrm>
          <a:prstGeom prst="rect">
            <a:avLst/>
          </a:prstGeom>
          <a:noFill/>
        </p:spPr>
        <p:txBody>
          <a:bodyPr wrap="square" rtlCol="0">
            <a:spAutoFit/>
          </a:bodyPr>
          <a:lstStyle/>
          <a:p>
            <a:r>
              <a:rPr lang="en-US" b="1" i="1" u="sng" dirty="0">
                <a:solidFill>
                  <a:srgbClr val="6F1022"/>
                </a:solidFill>
                <a:latin typeface="Calibri" panose="020F0502020204030204" pitchFamily="34" charset="0"/>
                <a:cs typeface="Calibri" panose="020F0502020204030204" pitchFamily="34" charset="0"/>
              </a:rPr>
              <a:t>Note:  </a:t>
            </a:r>
            <a:r>
              <a:rPr lang="en-US" dirty="0">
                <a:latin typeface="Calibri" panose="020F0502020204030204" pitchFamily="34" charset="0"/>
                <a:cs typeface="Calibri" panose="020F0502020204030204" pitchFamily="34" charset="0"/>
              </a:rPr>
              <a:t>If the number of rows loaded in the Fact Table is greater than the number of rows loaded in the new merge table, there are duplicate primary keys in the “Lookup Table.”</a:t>
            </a:r>
          </a:p>
        </p:txBody>
      </p:sp>
    </p:spTree>
    <p:extLst>
      <p:ext uri="{BB962C8B-B14F-4D97-AF65-F5344CB8AC3E}">
        <p14:creationId xmlns:p14="http://schemas.microsoft.com/office/powerpoint/2010/main" val="259486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800" b="0" i="0" u="none" strike="noStrike" kern="1200" cap="none" spc="0" normalizeH="0" baseline="0" noProof="0" smtClean="0">
                <a:ln>
                  <a:noFill/>
                </a:ln>
                <a:solidFill>
                  <a:srgbClr val="FFFFFF"/>
                </a:solidFill>
                <a:effectLst/>
                <a:uLnTx/>
                <a:uFillTx/>
                <a:ea typeface="+mn-ea"/>
                <a:cs typeface="Rubik Medium" pitchFamily="2" charset="-79"/>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en-US" sz="1800" b="0" i="0" u="none" strike="noStrike" kern="1200" cap="none" spc="0" normalizeH="0" baseline="0" noProof="0" dirty="0">
              <a:ln>
                <a:noFill/>
              </a:ln>
              <a:solidFill>
                <a:srgbClr val="FFFFFF"/>
              </a:solidFill>
              <a:effectLst/>
              <a:uLnTx/>
              <a:uFillTx/>
              <a:ea typeface="+mn-ea"/>
              <a:cs typeface="Rubik Medium" pitchFamily="2" charset="-79"/>
            </a:endParaRPr>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Test for Duplicates in Lookup Table</a:t>
            </a:r>
          </a:p>
        </p:txBody>
      </p:sp>
      <p:sp>
        <p:nvSpPr>
          <p:cNvPr id="22" name="TextBox 21">
            <a:extLst>
              <a:ext uri="{FF2B5EF4-FFF2-40B4-BE49-F238E27FC236}">
                <a16:creationId xmlns:a16="http://schemas.microsoft.com/office/drawing/2014/main" id="{05CDF600-0804-675E-C5C6-67C6D8C33CC6}"/>
              </a:ext>
            </a:extLst>
          </p:cNvPr>
          <p:cNvSpPr txBox="1"/>
          <p:nvPr/>
        </p:nvSpPr>
        <p:spPr>
          <a:xfrm>
            <a:off x="838179" y="915769"/>
            <a:ext cx="10273004" cy="646331"/>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Calibri" panose="020F0502020204030204" pitchFamily="34" charset="0"/>
                <a:cs typeface="Calibri" panose="020F0502020204030204" pitchFamily="34" charset="0"/>
              </a:rPr>
              <a:t>Double click on the Lookup Table in the Queries and Connections panel that has the duplicate primary keys.</a:t>
            </a:r>
          </a:p>
        </p:txBody>
      </p:sp>
      <p:pic>
        <p:nvPicPr>
          <p:cNvPr id="5" name="Picture 4">
            <a:extLst>
              <a:ext uri="{FF2B5EF4-FFF2-40B4-BE49-F238E27FC236}">
                <a16:creationId xmlns:a16="http://schemas.microsoft.com/office/drawing/2014/main" id="{4004228A-53B1-EA6F-5E0C-8DDF05E5A480}"/>
              </a:ext>
            </a:extLst>
          </p:cNvPr>
          <p:cNvPicPr>
            <a:picLocks noChangeAspect="1"/>
          </p:cNvPicPr>
          <p:nvPr/>
        </p:nvPicPr>
        <p:blipFill>
          <a:blip r:embed="rId2"/>
          <a:stretch>
            <a:fillRect/>
          </a:stretch>
        </p:blipFill>
        <p:spPr>
          <a:xfrm>
            <a:off x="1411547" y="1692258"/>
            <a:ext cx="3981548" cy="3553327"/>
          </a:xfrm>
          <a:prstGeom prst="rect">
            <a:avLst/>
          </a:prstGeom>
        </p:spPr>
      </p:pic>
    </p:spTree>
    <p:extLst>
      <p:ext uri="{BB962C8B-B14F-4D97-AF65-F5344CB8AC3E}">
        <p14:creationId xmlns:p14="http://schemas.microsoft.com/office/powerpoint/2010/main" val="21520436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800" b="0" i="0" u="none" strike="noStrike" kern="1200" cap="none" spc="0" normalizeH="0" baseline="0" noProof="0" smtClean="0">
                <a:ln>
                  <a:noFill/>
                </a:ln>
                <a:solidFill>
                  <a:srgbClr val="FFFFFF"/>
                </a:solidFill>
                <a:effectLst/>
                <a:uLnTx/>
                <a:uFillTx/>
                <a:ea typeface="+mn-ea"/>
                <a:cs typeface="Rubik Medium" pitchFamily="2" charset="-79"/>
              </a:rPr>
              <a:pPr marL="0" marR="0" lvl="0" indent="0" algn="ctr" defTabSz="914400" rtl="0" eaLnBrk="1" fontAlgn="auto" latinLnBrk="0" hangingPunct="1">
                <a:lnSpc>
                  <a:spcPct val="100000"/>
                </a:lnSpc>
                <a:spcBef>
                  <a:spcPts val="0"/>
                </a:spcBef>
                <a:spcAft>
                  <a:spcPts val="0"/>
                </a:spcAft>
                <a:buClrTx/>
                <a:buSzTx/>
                <a:buFontTx/>
                <a:buNone/>
                <a:tabLst/>
                <a:defRPr/>
              </a:pPr>
              <a:t>22</a:t>
            </a:fld>
            <a:endParaRPr kumimoji="0" lang="en-US" sz="1800" b="0" i="0" u="none" strike="noStrike" kern="1200" cap="none" spc="0" normalizeH="0" baseline="0" noProof="0" dirty="0">
              <a:ln>
                <a:noFill/>
              </a:ln>
              <a:solidFill>
                <a:srgbClr val="FFFFFF"/>
              </a:solidFill>
              <a:effectLst/>
              <a:uLnTx/>
              <a:uFillTx/>
              <a:ea typeface="+mn-ea"/>
              <a:cs typeface="Rubik Medium" pitchFamily="2" charset="-79"/>
            </a:endParaRPr>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Test for Duplicates in Lookup Table</a:t>
            </a:r>
          </a:p>
        </p:txBody>
      </p:sp>
      <p:sp>
        <p:nvSpPr>
          <p:cNvPr id="22" name="TextBox 21">
            <a:extLst>
              <a:ext uri="{FF2B5EF4-FFF2-40B4-BE49-F238E27FC236}">
                <a16:creationId xmlns:a16="http://schemas.microsoft.com/office/drawing/2014/main" id="{05CDF600-0804-675E-C5C6-67C6D8C33CC6}"/>
              </a:ext>
            </a:extLst>
          </p:cNvPr>
          <p:cNvSpPr txBox="1"/>
          <p:nvPr/>
        </p:nvSpPr>
        <p:spPr>
          <a:xfrm>
            <a:off x="1036299" y="1289149"/>
            <a:ext cx="10273004" cy="646331"/>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dirty="0">
                <a:solidFill>
                  <a:srgbClr val="000000"/>
                </a:solidFill>
                <a:latin typeface="Calibri" panose="020F0502020204030204" pitchFamily="34" charset="0"/>
                <a:cs typeface="Calibri" panose="020F0502020204030204" pitchFamily="34" charset="0"/>
              </a:rPr>
              <a:t>Click on the Primary Key Column and ensure it is highlighted.</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dirty="0">
                <a:solidFill>
                  <a:srgbClr val="000000"/>
                </a:solidFill>
                <a:latin typeface="Calibri" panose="020F0502020204030204" pitchFamily="34" charset="0"/>
                <a:cs typeface="Calibri" panose="020F0502020204030204" pitchFamily="34" charset="0"/>
              </a:rPr>
              <a:t>Select the Home tab then click “Group By” in the Transform Section.</a:t>
            </a:r>
          </a:p>
        </p:txBody>
      </p:sp>
      <p:pic>
        <p:nvPicPr>
          <p:cNvPr id="6" name="Picture 5" descr="A screenshot of a computer&#10;&#10;Description automatically generated">
            <a:extLst>
              <a:ext uri="{FF2B5EF4-FFF2-40B4-BE49-F238E27FC236}">
                <a16:creationId xmlns:a16="http://schemas.microsoft.com/office/drawing/2014/main" id="{358BEB6B-981E-F530-5DFC-E6C0796B5F60}"/>
              </a:ext>
            </a:extLst>
          </p:cNvPr>
          <p:cNvPicPr>
            <a:picLocks noChangeAspect="1"/>
          </p:cNvPicPr>
          <p:nvPr/>
        </p:nvPicPr>
        <p:blipFill>
          <a:blip r:embed="rId2"/>
          <a:stretch>
            <a:fillRect/>
          </a:stretch>
        </p:blipFill>
        <p:spPr>
          <a:xfrm>
            <a:off x="1447800" y="2103738"/>
            <a:ext cx="7704488" cy="1866900"/>
          </a:xfrm>
          <a:prstGeom prst="rect">
            <a:avLst/>
          </a:prstGeom>
        </p:spPr>
      </p:pic>
    </p:spTree>
    <p:extLst>
      <p:ext uri="{BB962C8B-B14F-4D97-AF65-F5344CB8AC3E}">
        <p14:creationId xmlns:p14="http://schemas.microsoft.com/office/powerpoint/2010/main" val="37076074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800" b="0" i="0" u="none" strike="noStrike" kern="1200" cap="none" spc="0" normalizeH="0" baseline="0" noProof="0" smtClean="0">
                <a:ln>
                  <a:noFill/>
                </a:ln>
                <a:solidFill>
                  <a:srgbClr val="FFFFFF"/>
                </a:solidFill>
                <a:effectLst/>
                <a:uLnTx/>
                <a:uFillTx/>
                <a:ea typeface="+mn-ea"/>
                <a:cs typeface="Rubik Medium" pitchFamily="2" charset="-79"/>
              </a:rPr>
              <a:pPr marL="0" marR="0" lvl="0" indent="0" algn="ctr" defTabSz="914400" rtl="0" eaLnBrk="1" fontAlgn="auto" latinLnBrk="0" hangingPunct="1">
                <a:lnSpc>
                  <a:spcPct val="100000"/>
                </a:lnSpc>
                <a:spcBef>
                  <a:spcPts val="0"/>
                </a:spcBef>
                <a:spcAft>
                  <a:spcPts val="0"/>
                </a:spcAft>
                <a:buClrTx/>
                <a:buSzTx/>
                <a:buFontTx/>
                <a:buNone/>
                <a:tabLst/>
                <a:defRPr/>
              </a:pPr>
              <a:t>23</a:t>
            </a:fld>
            <a:endParaRPr kumimoji="0" lang="en-US" sz="1800" b="0" i="0" u="none" strike="noStrike" kern="1200" cap="none" spc="0" normalizeH="0" baseline="0" noProof="0" dirty="0">
              <a:ln>
                <a:noFill/>
              </a:ln>
              <a:solidFill>
                <a:srgbClr val="FFFFFF"/>
              </a:solidFill>
              <a:effectLst/>
              <a:uLnTx/>
              <a:uFillTx/>
              <a:ea typeface="+mn-ea"/>
              <a:cs typeface="Rubik Medium" pitchFamily="2" charset="-79"/>
            </a:endParaRPr>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Test for Duplicates in Lookup Table</a:t>
            </a:r>
          </a:p>
        </p:txBody>
      </p:sp>
      <p:sp>
        <p:nvSpPr>
          <p:cNvPr id="22" name="TextBox 21">
            <a:extLst>
              <a:ext uri="{FF2B5EF4-FFF2-40B4-BE49-F238E27FC236}">
                <a16:creationId xmlns:a16="http://schemas.microsoft.com/office/drawing/2014/main" id="{05CDF600-0804-675E-C5C6-67C6D8C33CC6}"/>
              </a:ext>
            </a:extLst>
          </p:cNvPr>
          <p:cNvSpPr txBox="1"/>
          <p:nvPr/>
        </p:nvSpPr>
        <p:spPr>
          <a:xfrm>
            <a:off x="1096658" y="1289149"/>
            <a:ext cx="10273004" cy="1200329"/>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4"/>
              <a:tabLst/>
              <a:defRPr/>
            </a:pPr>
            <a:r>
              <a:rPr lang="en-US" dirty="0">
                <a:solidFill>
                  <a:srgbClr val="000000"/>
                </a:solidFill>
                <a:latin typeface="Calibri" panose="020F0502020204030204" pitchFamily="34" charset="0"/>
                <a:cs typeface="Calibri" panose="020F0502020204030204" pitchFamily="34" charset="0"/>
              </a:rPr>
              <a:t>Ensure the Primary Key is selected in the first box.</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4"/>
              <a:tabLst/>
              <a:defRPr/>
            </a:pPr>
            <a:r>
              <a:rPr lang="en-US" dirty="0">
                <a:solidFill>
                  <a:srgbClr val="000000"/>
                </a:solidFill>
                <a:latin typeface="Calibri" panose="020F0502020204030204" pitchFamily="34" charset="0"/>
                <a:cs typeface="Calibri" panose="020F0502020204030204" pitchFamily="34" charset="0"/>
              </a:rPr>
              <a:t>Name the New Column.</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4"/>
              <a:tabLst/>
              <a:defRPr/>
            </a:pPr>
            <a:r>
              <a:rPr lang="en-US" dirty="0">
                <a:solidFill>
                  <a:srgbClr val="000000"/>
                </a:solidFill>
                <a:latin typeface="Calibri" panose="020F0502020204030204" pitchFamily="34" charset="0"/>
                <a:cs typeface="Calibri" panose="020F0502020204030204" pitchFamily="34" charset="0"/>
              </a:rPr>
              <a:t>Ensure the Operation is set to “Count Rows.”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4"/>
              <a:tabLst/>
              <a:defRPr/>
            </a:pPr>
            <a:r>
              <a:rPr lang="en-US" dirty="0">
                <a:solidFill>
                  <a:srgbClr val="000000"/>
                </a:solidFill>
                <a:latin typeface="Calibri" panose="020F0502020204030204" pitchFamily="34" charset="0"/>
                <a:cs typeface="Calibri" panose="020F0502020204030204" pitchFamily="34" charset="0"/>
              </a:rPr>
              <a:t>Click “Ok.”</a:t>
            </a:r>
          </a:p>
        </p:txBody>
      </p:sp>
      <p:pic>
        <p:nvPicPr>
          <p:cNvPr id="8" name="Picture 7">
            <a:extLst>
              <a:ext uri="{FF2B5EF4-FFF2-40B4-BE49-F238E27FC236}">
                <a16:creationId xmlns:a16="http://schemas.microsoft.com/office/drawing/2014/main" id="{7FC90C4D-877F-4D3C-2F59-7C2073A64F1D}"/>
              </a:ext>
            </a:extLst>
          </p:cNvPr>
          <p:cNvPicPr>
            <a:picLocks noChangeAspect="1"/>
          </p:cNvPicPr>
          <p:nvPr/>
        </p:nvPicPr>
        <p:blipFill>
          <a:blip r:embed="rId2"/>
          <a:stretch>
            <a:fillRect/>
          </a:stretch>
        </p:blipFill>
        <p:spPr>
          <a:xfrm>
            <a:off x="1518285" y="2553652"/>
            <a:ext cx="6254115" cy="2813639"/>
          </a:xfrm>
          <a:prstGeom prst="rect">
            <a:avLst/>
          </a:prstGeom>
        </p:spPr>
      </p:pic>
    </p:spTree>
    <p:extLst>
      <p:ext uri="{BB962C8B-B14F-4D97-AF65-F5344CB8AC3E}">
        <p14:creationId xmlns:p14="http://schemas.microsoft.com/office/powerpoint/2010/main" val="28002533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800" b="0" i="0" u="none" strike="noStrike" kern="1200" cap="none" spc="0" normalizeH="0" baseline="0" noProof="0" smtClean="0">
                <a:ln>
                  <a:noFill/>
                </a:ln>
                <a:solidFill>
                  <a:srgbClr val="FFFFFF"/>
                </a:solidFill>
                <a:effectLst/>
                <a:uLnTx/>
                <a:uFillTx/>
                <a:ea typeface="+mn-ea"/>
                <a:cs typeface="Rubik Medium" pitchFamily="2" charset="-79"/>
              </a:rPr>
              <a:pPr marL="0" marR="0" lvl="0" indent="0" algn="ctr" defTabSz="914400" rtl="0" eaLnBrk="1" fontAlgn="auto" latinLnBrk="0" hangingPunct="1">
                <a:lnSpc>
                  <a:spcPct val="100000"/>
                </a:lnSpc>
                <a:spcBef>
                  <a:spcPts val="0"/>
                </a:spcBef>
                <a:spcAft>
                  <a:spcPts val="0"/>
                </a:spcAft>
                <a:buClrTx/>
                <a:buSzTx/>
                <a:buFontTx/>
                <a:buNone/>
                <a:tabLst/>
                <a:defRPr/>
              </a:pPr>
              <a:t>24</a:t>
            </a:fld>
            <a:endParaRPr kumimoji="0" lang="en-US" sz="1800" b="0" i="0" u="none" strike="noStrike" kern="1200" cap="none" spc="0" normalizeH="0" baseline="0" noProof="0" dirty="0">
              <a:ln>
                <a:noFill/>
              </a:ln>
              <a:solidFill>
                <a:srgbClr val="FFFFFF"/>
              </a:solidFill>
              <a:effectLst/>
              <a:uLnTx/>
              <a:uFillTx/>
              <a:ea typeface="+mn-ea"/>
              <a:cs typeface="Rubik Medium" pitchFamily="2" charset="-79"/>
            </a:endParaRPr>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Test for Duplicates in Lookup Table</a:t>
            </a:r>
          </a:p>
        </p:txBody>
      </p:sp>
      <p:sp>
        <p:nvSpPr>
          <p:cNvPr id="22" name="TextBox 21">
            <a:extLst>
              <a:ext uri="{FF2B5EF4-FFF2-40B4-BE49-F238E27FC236}">
                <a16:creationId xmlns:a16="http://schemas.microsoft.com/office/drawing/2014/main" id="{05CDF600-0804-675E-C5C6-67C6D8C33CC6}"/>
              </a:ext>
            </a:extLst>
          </p:cNvPr>
          <p:cNvSpPr txBox="1"/>
          <p:nvPr/>
        </p:nvSpPr>
        <p:spPr>
          <a:xfrm>
            <a:off x="838179" y="915769"/>
            <a:ext cx="10273004" cy="369332"/>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8"/>
              <a:tabLst/>
              <a:defRPr/>
            </a:pPr>
            <a:r>
              <a:rPr lang="en-US" dirty="0">
                <a:solidFill>
                  <a:srgbClr val="000000"/>
                </a:solidFill>
                <a:latin typeface="Calibri" panose="020F0502020204030204" pitchFamily="34" charset="0"/>
                <a:cs typeface="Calibri" panose="020F0502020204030204" pitchFamily="34" charset="0"/>
              </a:rPr>
              <a:t>A list of the Primary Keys and the Count of times that are listed in the Lookup Table will be provided.</a:t>
            </a:r>
          </a:p>
        </p:txBody>
      </p:sp>
      <p:pic>
        <p:nvPicPr>
          <p:cNvPr id="13" name="Picture 12">
            <a:extLst>
              <a:ext uri="{FF2B5EF4-FFF2-40B4-BE49-F238E27FC236}">
                <a16:creationId xmlns:a16="http://schemas.microsoft.com/office/drawing/2014/main" id="{DBC0E876-E975-7C9B-4774-EAF82C22C127}"/>
              </a:ext>
            </a:extLst>
          </p:cNvPr>
          <p:cNvPicPr>
            <a:picLocks noChangeAspect="1"/>
          </p:cNvPicPr>
          <p:nvPr/>
        </p:nvPicPr>
        <p:blipFill>
          <a:blip r:embed="rId2"/>
          <a:stretch>
            <a:fillRect/>
          </a:stretch>
        </p:blipFill>
        <p:spPr>
          <a:xfrm>
            <a:off x="1409507" y="1397920"/>
            <a:ext cx="4391025" cy="3886200"/>
          </a:xfrm>
          <a:prstGeom prst="rect">
            <a:avLst/>
          </a:prstGeom>
        </p:spPr>
      </p:pic>
      <p:sp>
        <p:nvSpPr>
          <p:cNvPr id="14" name="TextBox 13">
            <a:extLst>
              <a:ext uri="{FF2B5EF4-FFF2-40B4-BE49-F238E27FC236}">
                <a16:creationId xmlns:a16="http://schemas.microsoft.com/office/drawing/2014/main" id="{1134CDF8-EBB5-E8CD-467A-DF1C50316CBE}"/>
              </a:ext>
            </a:extLst>
          </p:cNvPr>
          <p:cNvSpPr txBox="1"/>
          <p:nvPr/>
        </p:nvSpPr>
        <p:spPr>
          <a:xfrm>
            <a:off x="6391469" y="2276669"/>
            <a:ext cx="4982547" cy="1200329"/>
          </a:xfrm>
          <a:prstGeom prst="rect">
            <a:avLst/>
          </a:prstGeom>
          <a:noFill/>
        </p:spPr>
        <p:txBody>
          <a:bodyPr wrap="square" rtlCol="0">
            <a:spAutoFit/>
          </a:bodyPr>
          <a:lstStyle/>
          <a:p>
            <a:r>
              <a:rPr lang="en-US" b="1" i="1" u="sng" dirty="0">
                <a:solidFill>
                  <a:srgbClr val="6F1022"/>
                </a:solidFill>
              </a:rPr>
              <a:t>Reminder: </a:t>
            </a:r>
            <a:r>
              <a:rPr lang="en-US" dirty="0"/>
              <a:t>Lookup Tables should have </a:t>
            </a:r>
            <a:r>
              <a:rPr lang="en-US" b="1" i="1" dirty="0">
                <a:solidFill>
                  <a:srgbClr val="6F1022"/>
                </a:solidFill>
              </a:rPr>
              <a:t>unique</a:t>
            </a:r>
            <a:r>
              <a:rPr lang="en-US" b="1" dirty="0"/>
              <a:t> </a:t>
            </a:r>
            <a:r>
              <a:rPr lang="en-US" dirty="0"/>
              <a:t>Primary Keys. If a Lookup Table has multiple Primary Keys, the Table needs to be scrubbed to ensure the Primary Keys are </a:t>
            </a:r>
            <a:r>
              <a:rPr lang="en-US" b="1" i="1" dirty="0">
                <a:solidFill>
                  <a:srgbClr val="6F1022"/>
                </a:solidFill>
              </a:rPr>
              <a:t>unique</a:t>
            </a:r>
            <a:r>
              <a:rPr lang="en-US" dirty="0"/>
              <a:t>. </a:t>
            </a:r>
          </a:p>
        </p:txBody>
      </p:sp>
    </p:spTree>
    <p:extLst>
      <p:ext uri="{BB962C8B-B14F-4D97-AF65-F5344CB8AC3E}">
        <p14:creationId xmlns:p14="http://schemas.microsoft.com/office/powerpoint/2010/main" val="565814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800" b="0" i="0" u="none" strike="noStrike" kern="1200" cap="none" spc="0" normalizeH="0" baseline="0" noProof="0" smtClean="0">
                <a:ln>
                  <a:noFill/>
                </a:ln>
                <a:solidFill>
                  <a:srgbClr val="FFFFFF"/>
                </a:solidFill>
                <a:effectLst/>
                <a:uLnTx/>
                <a:uFillTx/>
                <a:ea typeface="+mn-ea"/>
                <a:cs typeface="Rubik Medium" pitchFamily="2" charset="-79"/>
              </a:rPr>
              <a:pPr marL="0" marR="0" lvl="0" indent="0" algn="ctr" defTabSz="914400" rtl="0" eaLnBrk="1" fontAlgn="auto" latinLnBrk="0" hangingPunct="1">
                <a:lnSpc>
                  <a:spcPct val="100000"/>
                </a:lnSpc>
                <a:spcBef>
                  <a:spcPts val="0"/>
                </a:spcBef>
                <a:spcAft>
                  <a:spcPts val="0"/>
                </a:spcAft>
                <a:buClrTx/>
                <a:buSzTx/>
                <a:buFontTx/>
                <a:buNone/>
                <a:tabLst/>
                <a:defRPr/>
              </a:pPr>
              <a:t>25</a:t>
            </a:fld>
            <a:endParaRPr kumimoji="0" lang="en-US" sz="1800" b="0" i="0" u="none" strike="noStrike" kern="1200" cap="none" spc="0" normalizeH="0" baseline="0" noProof="0" dirty="0">
              <a:ln>
                <a:noFill/>
              </a:ln>
              <a:solidFill>
                <a:srgbClr val="FFFFFF"/>
              </a:solidFill>
              <a:effectLst/>
              <a:uLnTx/>
              <a:uFillTx/>
              <a:ea typeface="+mn-ea"/>
              <a:cs typeface="Rubik Medium" pitchFamily="2" charset="-79"/>
            </a:endParaRPr>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Appendix</a:t>
            </a:r>
          </a:p>
        </p:txBody>
      </p:sp>
      <p:sp>
        <p:nvSpPr>
          <p:cNvPr id="22" name="TextBox 21">
            <a:extLst>
              <a:ext uri="{FF2B5EF4-FFF2-40B4-BE49-F238E27FC236}">
                <a16:creationId xmlns:a16="http://schemas.microsoft.com/office/drawing/2014/main" id="{05CDF600-0804-675E-C5C6-67C6D8C33CC6}"/>
              </a:ext>
            </a:extLst>
          </p:cNvPr>
          <p:cNvSpPr txBox="1"/>
          <p:nvPr/>
        </p:nvSpPr>
        <p:spPr>
          <a:xfrm>
            <a:off x="1659273" y="1811508"/>
            <a:ext cx="7102172" cy="830997"/>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lang="en-US" sz="2400" b="1" dirty="0">
                <a:solidFill>
                  <a:srgbClr val="000000"/>
                </a:solidFill>
                <a:latin typeface="Calibri" panose="020F0502020204030204" pitchFamily="34" charset="0"/>
                <a:cs typeface="Calibri" panose="020F0502020204030204" pitchFamily="34" charset="0"/>
              </a:rPr>
              <a:t>The following slides are a reference from the previous Join Tips and Tricks session on 11/16/2023.</a:t>
            </a:r>
          </a:p>
        </p:txBody>
      </p:sp>
    </p:spTree>
    <p:extLst>
      <p:ext uri="{BB962C8B-B14F-4D97-AF65-F5344CB8AC3E}">
        <p14:creationId xmlns:p14="http://schemas.microsoft.com/office/powerpoint/2010/main" val="926842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fld id="{294A09A9-5501-47C1-A89A-A340965A2BE2}" type="slidenum">
              <a:rPr lang="en-US" smtClean="0"/>
              <a:pPr/>
              <a:t>26</a:t>
            </a:fld>
            <a:endParaRPr lang="en-US" dirty="0"/>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Vlookup Function</a:t>
            </a:r>
          </a:p>
        </p:txBody>
      </p:sp>
      <p:sp>
        <p:nvSpPr>
          <p:cNvPr id="19" name="TextBox 18">
            <a:extLst>
              <a:ext uri="{FF2B5EF4-FFF2-40B4-BE49-F238E27FC236}">
                <a16:creationId xmlns:a16="http://schemas.microsoft.com/office/drawing/2014/main" id="{417AEF4F-B45A-ABC1-5856-A8A526BC46AB}"/>
              </a:ext>
            </a:extLst>
          </p:cNvPr>
          <p:cNvSpPr txBox="1"/>
          <p:nvPr/>
        </p:nvSpPr>
        <p:spPr>
          <a:xfrm>
            <a:off x="706419" y="951155"/>
            <a:ext cx="10551459" cy="4893647"/>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=VLOOKUP (lookup_value, </a:t>
            </a:r>
            <a:r>
              <a:rPr lang="en-US" sz="2400" dirty="0" err="1">
                <a:latin typeface="Calibri" panose="020F0502020204030204" pitchFamily="34" charset="0"/>
                <a:cs typeface="Calibri" panose="020F0502020204030204" pitchFamily="34" charset="0"/>
              </a:rPr>
              <a:t>table_array</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col_index_num</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range_lookup</a:t>
            </a:r>
            <a:r>
              <a:rPr lang="en-US" sz="2400" dirty="0">
                <a:latin typeface="Calibri" panose="020F0502020204030204" pitchFamily="34" charset="0"/>
                <a:cs typeface="Calibri" panose="020F0502020204030204" pitchFamily="34" charset="0"/>
              </a:rPr>
              <a:t>])</a:t>
            </a:r>
          </a:p>
          <a:p>
            <a:endParaRPr lang="en-US" dirty="0">
              <a:latin typeface="Calibri" panose="020F0502020204030204" pitchFamily="34" charset="0"/>
              <a:cs typeface="Calibri" panose="020F0502020204030204" pitchFamily="34" charset="0"/>
            </a:endParaRPr>
          </a:p>
          <a:p>
            <a:pPr lvl="1"/>
            <a:r>
              <a:rPr lang="en-US" b="1" dirty="0">
                <a:latin typeface="Calibri" panose="020F0502020204030204" pitchFamily="34" charset="0"/>
                <a:cs typeface="Calibri" panose="020F0502020204030204" pitchFamily="34" charset="0"/>
              </a:rPr>
              <a:t>Lookup_value:</a:t>
            </a:r>
            <a:r>
              <a:rPr lang="en-US" dirty="0">
                <a:latin typeface="Calibri" panose="020F0502020204030204" pitchFamily="34" charset="0"/>
                <a:cs typeface="Calibri" panose="020F0502020204030204" pitchFamily="34" charset="0"/>
              </a:rPr>
              <a:t> The value you want to look up.</a:t>
            </a:r>
          </a:p>
          <a:p>
            <a:pPr lvl="1"/>
            <a:r>
              <a:rPr lang="en-US" b="1" dirty="0">
                <a:latin typeface="Calibri" panose="020F0502020204030204" pitchFamily="34" charset="0"/>
                <a:cs typeface="Calibri" panose="020F0502020204030204" pitchFamily="34" charset="0"/>
              </a:rPr>
              <a:t>Table_array:</a:t>
            </a:r>
            <a:r>
              <a:rPr lang="en-US" dirty="0">
                <a:latin typeface="Calibri" panose="020F0502020204030204" pitchFamily="34" charset="0"/>
                <a:cs typeface="Calibri" panose="020F0502020204030204" pitchFamily="34" charset="0"/>
              </a:rPr>
              <a:t> The range of cells in which the VLOOKUP will search for the </a:t>
            </a:r>
            <a:r>
              <a:rPr lang="en-US" b="1" i="1" dirty="0">
                <a:latin typeface="Calibri" panose="020F0502020204030204" pitchFamily="34" charset="0"/>
                <a:cs typeface="Calibri" panose="020F0502020204030204" pitchFamily="34" charset="0"/>
              </a:rPr>
              <a:t>lookup_value</a:t>
            </a:r>
            <a:r>
              <a:rPr lang="en-US" dirty="0">
                <a:latin typeface="Calibri" panose="020F0502020204030204" pitchFamily="34" charset="0"/>
                <a:cs typeface="Calibri" panose="020F0502020204030204" pitchFamily="34" charset="0"/>
              </a:rPr>
              <a:t> and the return value.</a:t>
            </a:r>
          </a:p>
          <a:p>
            <a:pPr lvl="1"/>
            <a:r>
              <a:rPr lang="en-US" b="1" dirty="0">
                <a:latin typeface="Calibri" panose="020F0502020204030204" pitchFamily="34" charset="0"/>
                <a:cs typeface="Calibri" panose="020F0502020204030204" pitchFamily="34" charset="0"/>
              </a:rPr>
              <a:t>Col_index_num:</a:t>
            </a:r>
            <a:r>
              <a:rPr lang="en-US" dirty="0">
                <a:latin typeface="Calibri" panose="020F0502020204030204" pitchFamily="34" charset="0"/>
                <a:cs typeface="Calibri" panose="020F0502020204030204" pitchFamily="34" charset="0"/>
              </a:rPr>
              <a:t> The column number (starting with 1 for the left-most column of </a:t>
            </a:r>
            <a:r>
              <a:rPr lang="en-US" b="1" i="1" dirty="0" err="1">
                <a:latin typeface="Calibri" panose="020F0502020204030204" pitchFamily="34" charset="0"/>
                <a:cs typeface="Calibri" panose="020F0502020204030204" pitchFamily="34" charset="0"/>
              </a:rPr>
              <a:t>table_array</a:t>
            </a:r>
            <a:r>
              <a:rPr lang="en-US" dirty="0">
                <a:latin typeface="Calibri" panose="020F0502020204030204" pitchFamily="34" charset="0"/>
                <a:cs typeface="Calibri" panose="020F0502020204030204" pitchFamily="34" charset="0"/>
              </a:rPr>
              <a:t>) that contains the return value.</a:t>
            </a:r>
          </a:p>
          <a:p>
            <a:pPr lvl="1"/>
            <a:r>
              <a:rPr lang="en-US" b="1" dirty="0">
                <a:latin typeface="Calibri" panose="020F0502020204030204" pitchFamily="34" charset="0"/>
                <a:cs typeface="Calibri" panose="020F0502020204030204" pitchFamily="34" charset="0"/>
              </a:rPr>
              <a:t>Range_lookup:</a:t>
            </a:r>
            <a:r>
              <a:rPr lang="en-US" dirty="0">
                <a:latin typeface="Calibri" panose="020F0502020204030204" pitchFamily="34" charset="0"/>
                <a:cs typeface="Calibri" panose="020F0502020204030204" pitchFamily="34" charset="0"/>
              </a:rPr>
              <a:t> A logical value that specifies whether you want </a:t>
            </a:r>
            <a:r>
              <a:rPr lang="en-US" b="1" dirty="0">
                <a:latin typeface="Calibri" panose="020F0502020204030204" pitchFamily="34" charset="0"/>
                <a:cs typeface="Calibri" panose="020F0502020204030204" pitchFamily="34" charset="0"/>
              </a:rPr>
              <a:t>VLOOKUP</a:t>
            </a:r>
            <a:r>
              <a:rPr lang="en-US" dirty="0">
                <a:latin typeface="Calibri" panose="020F0502020204030204" pitchFamily="34" charset="0"/>
                <a:cs typeface="Calibri" panose="020F0502020204030204" pitchFamily="34" charset="0"/>
              </a:rPr>
              <a:t> to find an approximate or an exact match: TRUE if numbers (1) = Approximate Match or FALSE if text (0) = Exact Match. </a:t>
            </a:r>
          </a:p>
          <a:p>
            <a:pPr lvl="1"/>
            <a:endParaRPr lang="en-US" dirty="0">
              <a:latin typeface="Calibri" panose="020F0502020204030204" pitchFamily="34" charset="0"/>
              <a:cs typeface="Calibri" panose="020F0502020204030204" pitchFamily="34" charset="0"/>
            </a:endParaRPr>
          </a:p>
          <a:p>
            <a:pPr lvl="1"/>
            <a:r>
              <a:rPr lang="en-US" b="1" dirty="0">
                <a:solidFill>
                  <a:srgbClr val="6F1022"/>
                </a:solidFill>
                <a:latin typeface="Calibri" panose="020F0502020204030204" pitchFamily="34" charset="0"/>
                <a:cs typeface="Calibri" panose="020F0502020204030204" pitchFamily="34" charset="0"/>
              </a:rPr>
              <a:t>Notes:</a:t>
            </a:r>
            <a:r>
              <a:rPr lang="en-US" dirty="0">
                <a:solidFill>
                  <a:srgbClr val="6F1022"/>
                </a:solidFill>
                <a:latin typeface="Calibri" panose="020F0502020204030204" pitchFamily="34" charset="0"/>
                <a:cs typeface="Calibri" panose="020F0502020204030204" pitchFamily="34" charset="0"/>
              </a:rPr>
              <a:t> </a:t>
            </a:r>
            <a:endParaRPr lang="en-US" i="1" dirty="0">
              <a:solidFill>
                <a:srgbClr val="6F1022"/>
              </a:solidFill>
              <a:latin typeface="Calibri" panose="020F0502020204030204" pitchFamily="34" charset="0"/>
              <a:cs typeface="Calibri" panose="020F0502020204030204" pitchFamily="34" charset="0"/>
            </a:endParaRPr>
          </a:p>
          <a:p>
            <a:pPr marL="1200150" lvl="2" indent="-285750">
              <a:buFont typeface="Arial" panose="020B0604020202020204" pitchFamily="34" charset="0"/>
              <a:buChar char="•"/>
            </a:pPr>
            <a:r>
              <a:rPr lang="en-US" i="1" dirty="0">
                <a:latin typeface="Calibri" panose="020F0502020204030204" pitchFamily="34" charset="0"/>
                <a:cs typeface="Calibri" panose="020F0502020204030204" pitchFamily="34" charset="0"/>
              </a:rPr>
              <a:t>The first column in the cell range must contain the lookup value.</a:t>
            </a:r>
          </a:p>
          <a:p>
            <a:pPr marL="1200150" lvl="2" indent="-285750">
              <a:buFont typeface="Arial" panose="020B0604020202020204" pitchFamily="34" charset="0"/>
              <a:buChar char="•"/>
            </a:pPr>
            <a:r>
              <a:rPr lang="en-US" i="1" dirty="0">
                <a:latin typeface="Calibri" panose="020F0502020204030204" pitchFamily="34" charset="0"/>
                <a:cs typeface="Calibri" panose="020F0502020204030204" pitchFamily="34" charset="0"/>
              </a:rPr>
              <a:t>Range lookup will almost always = 0 for Exact Match </a:t>
            </a:r>
          </a:p>
          <a:p>
            <a:pPr marL="1200150" lvl="2" indent="-285750">
              <a:buFont typeface="Arial" panose="020B0604020202020204" pitchFamily="34" charset="0"/>
              <a:buChar char="•"/>
            </a:pPr>
            <a:r>
              <a:rPr lang="en-US" i="1" dirty="0">
                <a:latin typeface="Calibri" panose="020F0502020204030204" pitchFamily="34" charset="0"/>
                <a:cs typeface="Calibri" panose="020F0502020204030204" pitchFamily="34" charset="0"/>
              </a:rPr>
              <a:t>If using </a:t>
            </a:r>
            <a:r>
              <a:rPr lang="en-US" i="1" dirty="0" err="1">
                <a:latin typeface="Calibri" panose="020F0502020204030204" pitchFamily="34" charset="0"/>
                <a:cs typeface="Calibri" panose="020F0502020204030204" pitchFamily="34" charset="0"/>
              </a:rPr>
              <a:t>Vlookup</a:t>
            </a:r>
            <a:r>
              <a:rPr lang="en-US" i="1" dirty="0">
                <a:latin typeface="Calibri" panose="020F0502020204030204" pitchFamily="34" charset="0"/>
                <a:cs typeface="Calibri" panose="020F0502020204030204" pitchFamily="34" charset="0"/>
              </a:rPr>
              <a:t> is being used to join tables, </a:t>
            </a:r>
            <a:r>
              <a:rPr lang="en-US" i="1" dirty="0" err="1">
                <a:latin typeface="Calibri" panose="020F0502020204030204" pitchFamily="34" charset="0"/>
                <a:cs typeface="Calibri" panose="020F0502020204030204" pitchFamily="34" charset="0"/>
              </a:rPr>
              <a:t>Table_array</a:t>
            </a:r>
            <a:r>
              <a:rPr lang="en-US" i="1" dirty="0">
                <a:latin typeface="Calibri" panose="020F0502020204030204" pitchFamily="34" charset="0"/>
                <a:cs typeface="Calibri" panose="020F0502020204030204" pitchFamily="34" charset="0"/>
              </a:rPr>
              <a:t> needs to be an </a:t>
            </a:r>
            <a:r>
              <a:rPr lang="en-US" i="1" dirty="0">
                <a:latin typeface="Calibri" panose="020F0502020204030204" pitchFamily="34" charset="0"/>
                <a:cs typeface="Calibri" panose="020F0502020204030204" pitchFamily="34" charset="0"/>
                <a:hlinkClick r:id="rId2"/>
              </a:rPr>
              <a:t>absolute reference</a:t>
            </a:r>
            <a:r>
              <a:rPr lang="en-US" i="1" dirty="0">
                <a:latin typeface="Calibri" panose="020F0502020204030204" pitchFamily="34" charset="0"/>
                <a:cs typeface="Calibri" panose="020F0502020204030204" pitchFamily="34" charset="0"/>
              </a:rPr>
              <a:t>.</a:t>
            </a:r>
          </a:p>
          <a:p>
            <a:pPr lvl="2"/>
            <a:endParaRPr lang="en-US" i="1" dirty="0">
              <a:latin typeface="Calibri" panose="020F0502020204030204" pitchFamily="34" charset="0"/>
              <a:cs typeface="Calibri" panose="020F0502020204030204" pitchFamily="34" charset="0"/>
            </a:endParaRPr>
          </a:p>
          <a:p>
            <a:pPr lvl="2"/>
            <a:r>
              <a:rPr lang="en-US" i="1" dirty="0">
                <a:latin typeface="Calibri" panose="020F0502020204030204" pitchFamily="34" charset="0"/>
                <a:cs typeface="Calibri" panose="020F0502020204030204" pitchFamily="34" charset="0"/>
                <a:hlinkClick r:id="rId3"/>
              </a:rPr>
              <a:t>Vlookup Reference</a:t>
            </a:r>
            <a:endParaRPr lang="en-US" i="1"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13218523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fld id="{294A09A9-5501-47C1-A89A-A340965A2BE2}" type="slidenum">
              <a:rPr lang="en-US" smtClean="0"/>
              <a:pPr/>
              <a:t>27</a:t>
            </a:fld>
            <a:endParaRPr lang="en-US" dirty="0"/>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Index function</a:t>
            </a:r>
          </a:p>
        </p:txBody>
      </p:sp>
      <p:sp>
        <p:nvSpPr>
          <p:cNvPr id="19" name="TextBox 18">
            <a:extLst>
              <a:ext uri="{FF2B5EF4-FFF2-40B4-BE49-F238E27FC236}">
                <a16:creationId xmlns:a16="http://schemas.microsoft.com/office/drawing/2014/main" id="{417AEF4F-B45A-ABC1-5856-A8A526BC46AB}"/>
              </a:ext>
            </a:extLst>
          </p:cNvPr>
          <p:cNvSpPr txBox="1"/>
          <p:nvPr/>
        </p:nvSpPr>
        <p:spPr>
          <a:xfrm>
            <a:off x="820270" y="850571"/>
            <a:ext cx="10551459" cy="4339650"/>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a:t>
            </a:r>
            <a:r>
              <a:rPr lang="pt-BR" sz="2400" dirty="0">
                <a:latin typeface="Calibri" panose="020F0502020204030204" pitchFamily="34" charset="0"/>
                <a:cs typeface="Calibri" panose="020F0502020204030204" pitchFamily="34" charset="0"/>
              </a:rPr>
              <a:t>INDEX(array, row_num, [column_num])</a:t>
            </a:r>
          </a:p>
          <a:p>
            <a:endParaRPr lang="en-US" b="1" dirty="0">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array: </a:t>
            </a:r>
            <a:r>
              <a:rPr lang="en-US" dirty="0">
                <a:latin typeface="Calibri" panose="020F0502020204030204" pitchFamily="34" charset="0"/>
                <a:cs typeface="Calibri" panose="020F0502020204030204" pitchFamily="34" charset="0"/>
              </a:rPr>
              <a:t>A range of cells or an array constant.</a:t>
            </a:r>
          </a:p>
          <a:p>
            <a:r>
              <a:rPr lang="en-US" b="1" dirty="0">
                <a:latin typeface="Calibri" panose="020F0502020204030204" pitchFamily="34" charset="0"/>
                <a:cs typeface="Calibri" panose="020F0502020204030204" pitchFamily="34" charset="0"/>
              </a:rPr>
              <a:t>row_num (Required, unless column_num is present): </a:t>
            </a:r>
            <a:r>
              <a:rPr lang="en-US" dirty="0">
                <a:latin typeface="Calibri" panose="020F0502020204030204" pitchFamily="34" charset="0"/>
                <a:cs typeface="Calibri" panose="020F0502020204030204" pitchFamily="34" charset="0"/>
              </a:rPr>
              <a:t>Selects the row in array from which to return a value. If row_num is omitted, column_num is required.</a:t>
            </a:r>
          </a:p>
          <a:p>
            <a:r>
              <a:rPr lang="en-US" b="1" dirty="0">
                <a:latin typeface="Calibri" panose="020F0502020204030204" pitchFamily="34" charset="0"/>
                <a:cs typeface="Calibri" panose="020F0502020204030204" pitchFamily="34" charset="0"/>
              </a:rPr>
              <a:t>column_num (optional): </a:t>
            </a:r>
            <a:r>
              <a:rPr lang="en-US" dirty="0">
                <a:latin typeface="Calibri" panose="020F0502020204030204" pitchFamily="34" charset="0"/>
                <a:cs typeface="Calibri" panose="020F0502020204030204" pitchFamily="34" charset="0"/>
              </a:rPr>
              <a:t>Selects the column in array from which to return a value. If column_num is omitted, row_num is required.</a:t>
            </a:r>
          </a:p>
          <a:p>
            <a:endParaRPr lang="en-US" dirty="0">
              <a:latin typeface="Calibri" panose="020F0502020204030204" pitchFamily="34" charset="0"/>
              <a:cs typeface="Calibri" panose="020F0502020204030204" pitchFamily="34" charset="0"/>
            </a:endParaRPr>
          </a:p>
          <a:p>
            <a:r>
              <a:rPr lang="en-US" b="1" dirty="0">
                <a:solidFill>
                  <a:srgbClr val="6F1022"/>
                </a:solidFill>
                <a:latin typeface="Calibri" panose="020F0502020204030204" pitchFamily="34" charset="0"/>
                <a:cs typeface="Calibri" panose="020F0502020204030204" pitchFamily="34" charset="0"/>
              </a:rPr>
              <a:t>Notes:</a:t>
            </a:r>
          </a:p>
          <a:p>
            <a:pPr marL="742950" lvl="1" indent="-285750">
              <a:buFont typeface="Arial" panose="020B0604020202020204" pitchFamily="34" charset="0"/>
              <a:buChar char="•"/>
            </a:pPr>
            <a:r>
              <a:rPr lang="en-US" dirty="0">
                <a:latin typeface="Calibri" panose="020F0502020204030204" pitchFamily="34" charset="0"/>
                <a:cs typeface="Calibri" panose="020F0502020204030204" pitchFamily="34" charset="0"/>
              </a:rPr>
              <a:t>If array contains only one row or column, the corresponding row_num or column_num argument is optional.</a:t>
            </a:r>
          </a:p>
          <a:p>
            <a:pPr marL="742950" lvl="1" indent="-285750">
              <a:buFont typeface="Arial" panose="020B0604020202020204" pitchFamily="34" charset="0"/>
              <a:buChar char="•"/>
            </a:pPr>
            <a:r>
              <a:rPr lang="en-US" dirty="0">
                <a:latin typeface="Calibri" panose="020F0502020204030204" pitchFamily="34" charset="0"/>
                <a:cs typeface="Calibri" panose="020F0502020204030204" pitchFamily="34" charset="0"/>
              </a:rPr>
              <a:t>If array has more than one row and more than one column, and only row_num or column_num is used, INDEX returns an array of the entire row or column in array.</a:t>
            </a:r>
            <a:endParaRPr lang="pt-BR"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hlinkClick r:id="rId2"/>
              </a:rPr>
              <a:t>Index Reference: </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20582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fld id="{294A09A9-5501-47C1-A89A-A340965A2BE2}" type="slidenum">
              <a:rPr lang="en-US" smtClean="0"/>
              <a:pPr/>
              <a:t>28</a:t>
            </a:fld>
            <a:endParaRPr lang="en-US" dirty="0"/>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Match function</a:t>
            </a:r>
          </a:p>
        </p:txBody>
      </p:sp>
      <p:sp>
        <p:nvSpPr>
          <p:cNvPr id="19" name="TextBox 18">
            <a:extLst>
              <a:ext uri="{FF2B5EF4-FFF2-40B4-BE49-F238E27FC236}">
                <a16:creationId xmlns:a16="http://schemas.microsoft.com/office/drawing/2014/main" id="{417AEF4F-B45A-ABC1-5856-A8A526BC46AB}"/>
              </a:ext>
            </a:extLst>
          </p:cNvPr>
          <p:cNvSpPr txBox="1"/>
          <p:nvPr/>
        </p:nvSpPr>
        <p:spPr>
          <a:xfrm>
            <a:off x="847702" y="850571"/>
            <a:ext cx="10551459" cy="5170646"/>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=MATCH(lookup_value, lookup_array, [match_type])</a:t>
            </a:r>
          </a:p>
          <a:p>
            <a:endParaRPr lang="en-US" b="1" dirty="0">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lookup_value: </a:t>
            </a:r>
            <a:r>
              <a:rPr lang="en-US" dirty="0">
                <a:latin typeface="Calibri" panose="020F0502020204030204" pitchFamily="34" charset="0"/>
                <a:cs typeface="Calibri" panose="020F0502020204030204" pitchFamily="34" charset="0"/>
              </a:rPr>
              <a:t>The value that you want to match in lookup_array. </a:t>
            </a:r>
          </a:p>
          <a:p>
            <a:r>
              <a:rPr lang="en-US" b="1" dirty="0">
                <a:latin typeface="Calibri" panose="020F0502020204030204" pitchFamily="34" charset="0"/>
                <a:cs typeface="Calibri" panose="020F0502020204030204" pitchFamily="34" charset="0"/>
              </a:rPr>
              <a:t>lookup_array:  </a:t>
            </a:r>
            <a:r>
              <a:rPr lang="en-US" dirty="0">
                <a:latin typeface="Calibri" panose="020F0502020204030204" pitchFamily="34" charset="0"/>
                <a:cs typeface="Calibri" panose="020F0502020204030204" pitchFamily="34" charset="0"/>
              </a:rPr>
              <a:t>The range of cells being searched.</a:t>
            </a:r>
          </a:p>
          <a:p>
            <a:r>
              <a:rPr lang="en-US" b="1" dirty="0">
                <a:latin typeface="Calibri" panose="020F0502020204030204" pitchFamily="34" charset="0"/>
                <a:cs typeface="Calibri" panose="020F0502020204030204" pitchFamily="34" charset="0"/>
              </a:rPr>
              <a:t>match_type (optional): </a:t>
            </a:r>
            <a:r>
              <a:rPr lang="en-US" dirty="0">
                <a:latin typeface="Calibri" panose="020F0502020204030204" pitchFamily="34" charset="0"/>
                <a:cs typeface="Calibri" panose="020F0502020204030204" pitchFamily="34" charset="0"/>
              </a:rPr>
              <a:t>The number -1, 0, or 1. The match_type argument specifies how Excel matches lookup_value with values in lookup_array. The default value for this argument is 1.</a:t>
            </a:r>
          </a:p>
          <a:p>
            <a:pPr lvl="1"/>
            <a:r>
              <a:rPr lang="en-US" dirty="0">
                <a:latin typeface="Calibri" panose="020F0502020204030204" pitchFamily="34" charset="0"/>
                <a:cs typeface="Calibri" panose="020F0502020204030204" pitchFamily="34" charset="0"/>
              </a:rPr>
              <a:t>1 or Omitted – </a:t>
            </a:r>
            <a:r>
              <a:rPr lang="en-US" b="1" dirty="0">
                <a:latin typeface="Calibri" panose="020F0502020204030204" pitchFamily="34" charset="0"/>
                <a:cs typeface="Calibri" panose="020F0502020204030204" pitchFamily="34" charset="0"/>
              </a:rPr>
              <a:t>MATCH</a:t>
            </a:r>
            <a:r>
              <a:rPr lang="en-US" dirty="0">
                <a:latin typeface="Calibri" panose="020F0502020204030204" pitchFamily="34" charset="0"/>
                <a:cs typeface="Calibri" panose="020F0502020204030204" pitchFamily="34" charset="0"/>
              </a:rPr>
              <a:t> finds the largest value that is less than or equal to </a:t>
            </a:r>
            <a:r>
              <a:rPr lang="en-US" b="1" i="1" dirty="0">
                <a:latin typeface="Calibri" panose="020F0502020204030204" pitchFamily="34" charset="0"/>
                <a:cs typeface="Calibri" panose="020F0502020204030204" pitchFamily="34" charset="0"/>
              </a:rPr>
              <a:t>lookup_value</a:t>
            </a:r>
            <a:r>
              <a:rPr lang="en-US" dirty="0">
                <a:latin typeface="Calibri" panose="020F0502020204030204" pitchFamily="34" charset="0"/>
                <a:cs typeface="Calibri" panose="020F0502020204030204" pitchFamily="34" charset="0"/>
              </a:rPr>
              <a:t>. </a:t>
            </a:r>
          </a:p>
          <a:p>
            <a:pPr lvl="1"/>
            <a:r>
              <a:rPr lang="en-US" dirty="0">
                <a:latin typeface="Calibri" panose="020F0502020204030204" pitchFamily="34" charset="0"/>
                <a:cs typeface="Calibri" panose="020F0502020204030204" pitchFamily="34" charset="0"/>
              </a:rPr>
              <a:t>0 – </a:t>
            </a:r>
            <a:r>
              <a:rPr lang="en-US" b="1" dirty="0">
                <a:latin typeface="Calibri" panose="020F0502020204030204" pitchFamily="34" charset="0"/>
                <a:cs typeface="Calibri" panose="020F0502020204030204" pitchFamily="34" charset="0"/>
              </a:rPr>
              <a:t>MATCH</a:t>
            </a:r>
            <a:r>
              <a:rPr lang="en-US" dirty="0">
                <a:latin typeface="Calibri" panose="020F0502020204030204" pitchFamily="34" charset="0"/>
                <a:cs typeface="Calibri" panose="020F0502020204030204" pitchFamily="34" charset="0"/>
              </a:rPr>
              <a:t> finds the first value that is exactly equal to </a:t>
            </a:r>
            <a:r>
              <a:rPr lang="en-US" b="1" dirty="0">
                <a:latin typeface="Calibri" panose="020F0502020204030204" pitchFamily="34" charset="0"/>
                <a:cs typeface="Calibri" panose="020F0502020204030204" pitchFamily="34" charset="0"/>
              </a:rPr>
              <a:t>lookup_value</a:t>
            </a:r>
            <a:r>
              <a:rPr lang="en-US" dirty="0">
                <a:latin typeface="Calibri" panose="020F0502020204030204" pitchFamily="34" charset="0"/>
                <a:cs typeface="Calibri" panose="020F0502020204030204" pitchFamily="34" charset="0"/>
              </a:rPr>
              <a:t>.</a:t>
            </a:r>
          </a:p>
          <a:p>
            <a:pPr lvl="1"/>
            <a:r>
              <a:rPr lang="en-US" dirty="0">
                <a:latin typeface="Calibri" panose="020F0502020204030204" pitchFamily="34" charset="0"/>
                <a:cs typeface="Calibri" panose="020F0502020204030204" pitchFamily="34" charset="0"/>
              </a:rPr>
              <a:t>-1 - </a:t>
            </a:r>
            <a:r>
              <a:rPr lang="en-US" b="1" dirty="0">
                <a:latin typeface="Calibri" panose="020F0502020204030204" pitchFamily="34" charset="0"/>
                <a:cs typeface="Calibri" panose="020F0502020204030204" pitchFamily="34" charset="0"/>
              </a:rPr>
              <a:t>MATCH</a:t>
            </a:r>
            <a:r>
              <a:rPr lang="en-US" dirty="0">
                <a:latin typeface="Calibri" panose="020F0502020204030204" pitchFamily="34" charset="0"/>
                <a:cs typeface="Calibri" panose="020F0502020204030204" pitchFamily="34" charset="0"/>
              </a:rPr>
              <a:t> finds the smallest value that is greater than or equal to </a:t>
            </a:r>
            <a:r>
              <a:rPr lang="en-US" b="1" i="1" dirty="0">
                <a:latin typeface="Calibri" panose="020F0502020204030204" pitchFamily="34" charset="0"/>
                <a:cs typeface="Calibri" panose="020F0502020204030204" pitchFamily="34" charset="0"/>
              </a:rPr>
              <a:t>lookup_value</a:t>
            </a:r>
          </a:p>
          <a:p>
            <a:pPr lvl="1"/>
            <a:endParaRPr lang="en-US" b="1" i="1" dirty="0">
              <a:latin typeface="Calibri" panose="020F0502020204030204" pitchFamily="34" charset="0"/>
              <a:cs typeface="Calibri" panose="020F0502020204030204" pitchFamily="34" charset="0"/>
            </a:endParaRPr>
          </a:p>
          <a:p>
            <a:pPr marL="0" lvl="1"/>
            <a:r>
              <a:rPr lang="en-US" b="1" i="1" dirty="0">
                <a:solidFill>
                  <a:srgbClr val="6F1022"/>
                </a:solidFill>
                <a:latin typeface="Calibri" panose="020F0502020204030204" pitchFamily="34" charset="0"/>
                <a:cs typeface="Calibri" panose="020F0502020204030204" pitchFamily="34" charset="0"/>
              </a:rPr>
              <a:t>Notes: </a:t>
            </a:r>
          </a:p>
          <a:p>
            <a:pPr marL="742950" lvl="2" indent="-285750">
              <a:buFont typeface="Arial" panose="020B0604020202020204" pitchFamily="34" charset="0"/>
              <a:buChar char="•"/>
            </a:pPr>
            <a:r>
              <a:rPr lang="en-US" dirty="0">
                <a:latin typeface="Calibri" panose="020F0502020204030204" pitchFamily="34" charset="0"/>
                <a:cs typeface="Calibri" panose="020F0502020204030204" pitchFamily="34" charset="0"/>
              </a:rPr>
              <a:t>MATCH returns the position of the matched value within lookup_array, not the value itself.</a:t>
            </a:r>
          </a:p>
          <a:p>
            <a:pPr marL="742950" lvl="2" indent="-285750">
              <a:buFont typeface="Arial" panose="020B0604020202020204" pitchFamily="34" charset="0"/>
              <a:buChar char="•"/>
            </a:pPr>
            <a:r>
              <a:rPr lang="en-US" dirty="0">
                <a:latin typeface="Calibri" panose="020F0502020204030204" pitchFamily="34" charset="0"/>
                <a:cs typeface="Calibri" panose="020F0502020204030204" pitchFamily="34" charset="0"/>
              </a:rPr>
              <a:t>MATCH does not distinguish between uppercase and lowercase letters when matching text values.</a:t>
            </a:r>
          </a:p>
          <a:p>
            <a:pPr marL="742950" lvl="2" indent="-285750">
              <a:buFont typeface="Arial" panose="020B0604020202020204" pitchFamily="34" charset="0"/>
              <a:buChar char="•"/>
            </a:pPr>
            <a:r>
              <a:rPr lang="en-US" dirty="0">
                <a:latin typeface="Calibri" panose="020F0502020204030204" pitchFamily="34" charset="0"/>
                <a:cs typeface="Calibri" panose="020F0502020204030204" pitchFamily="34" charset="0"/>
              </a:rPr>
              <a:t>If MATCH is unsuccessful in finding a match, it returns the #N/A error value.</a:t>
            </a:r>
          </a:p>
          <a:p>
            <a:pPr marL="742950" lvl="2" indent="-285750">
              <a:buFont typeface="Arial" panose="020B0604020202020204" pitchFamily="34" charset="0"/>
              <a:buChar char="•"/>
            </a:pPr>
            <a:r>
              <a:rPr lang="en-US" dirty="0">
                <a:latin typeface="Calibri" panose="020F0502020204030204" pitchFamily="34" charset="0"/>
                <a:cs typeface="Calibri" panose="020F0502020204030204" pitchFamily="34" charset="0"/>
              </a:rPr>
              <a:t>If match_type is 0 and lookup_value is a text string, you can use the wildcard match where *, ?, and ~ have </a:t>
            </a:r>
            <a:r>
              <a:rPr lang="en-US" dirty="0">
                <a:latin typeface="Calibri" panose="020F0502020204030204" pitchFamily="34" charset="0"/>
                <a:cs typeface="Calibri" panose="020F0502020204030204" pitchFamily="34" charset="0"/>
                <a:hlinkClick r:id="rId2"/>
              </a:rPr>
              <a:t>special meaning</a:t>
            </a:r>
            <a:r>
              <a:rPr lang="en-US" dirty="0">
                <a:latin typeface="Calibri" panose="020F0502020204030204" pitchFamily="34" charset="0"/>
                <a:cs typeface="Calibri" panose="020F0502020204030204" pitchFamily="34" charset="0"/>
              </a:rPr>
              <a:t>.</a:t>
            </a: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hlinkClick r:id="rId3"/>
              </a:rPr>
              <a:t>Match Reference: </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366686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fld id="{294A09A9-5501-47C1-A89A-A340965A2BE2}" type="slidenum">
              <a:rPr lang="en-US" smtClean="0"/>
              <a:pPr/>
              <a:t>29</a:t>
            </a:fld>
            <a:endParaRPr lang="en-US" dirty="0"/>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Index Match function</a:t>
            </a:r>
          </a:p>
        </p:txBody>
      </p:sp>
      <p:sp>
        <p:nvSpPr>
          <p:cNvPr id="19" name="TextBox 18">
            <a:extLst>
              <a:ext uri="{FF2B5EF4-FFF2-40B4-BE49-F238E27FC236}">
                <a16:creationId xmlns:a16="http://schemas.microsoft.com/office/drawing/2014/main" id="{417AEF4F-B45A-ABC1-5856-A8A526BC46AB}"/>
              </a:ext>
            </a:extLst>
          </p:cNvPr>
          <p:cNvSpPr txBox="1"/>
          <p:nvPr/>
        </p:nvSpPr>
        <p:spPr>
          <a:xfrm>
            <a:off x="1067158" y="843677"/>
            <a:ext cx="10551459" cy="4339650"/>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a:t>
            </a:r>
            <a:r>
              <a:rPr lang="pt-BR" sz="2400" dirty="0">
                <a:latin typeface="Calibri" panose="020F0502020204030204" pitchFamily="34" charset="0"/>
                <a:cs typeface="Calibri" panose="020F0502020204030204" pitchFamily="34" charset="0"/>
              </a:rPr>
              <a:t> INDEX(array,</a:t>
            </a:r>
            <a:r>
              <a:rPr lang="en-US" sz="2400" dirty="0">
                <a:latin typeface="Calibri" panose="020F0502020204030204" pitchFamily="34" charset="0"/>
                <a:cs typeface="Calibri" panose="020F0502020204030204" pitchFamily="34" charset="0"/>
              </a:rPr>
              <a:t>MATCH(lookup_value, lookup_array, [match_type]))_</a:t>
            </a:r>
          </a:p>
          <a:p>
            <a:endParaRPr lang="en-US" b="1" dirty="0">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Index:</a:t>
            </a:r>
          </a:p>
          <a:p>
            <a:pPr marL="742950" lvl="1" indent="-285750">
              <a:buFont typeface="Arial" panose="020B0604020202020204" pitchFamily="34" charset="0"/>
              <a:buChar char="•"/>
              <a:defRPr/>
            </a:pPr>
            <a:r>
              <a:rPr kumimoji="0" lang="en-US"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array: </a:t>
            </a:r>
            <a:r>
              <a:rPr kumimoji="0" lang="en-US"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A range of cells or an array constant.</a:t>
            </a:r>
          </a:p>
          <a:p>
            <a:pPr marL="742950" lvl="1" indent="-285750">
              <a:buFont typeface="Arial" panose="020B0604020202020204" pitchFamily="34" charset="0"/>
              <a:buChar char="•"/>
              <a:defRPr/>
            </a:pPr>
            <a:r>
              <a:rPr kumimoji="0" lang="en-US"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row_num: </a:t>
            </a:r>
            <a:r>
              <a:rPr kumimoji="0" lang="en-US"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Uses Match function.</a:t>
            </a:r>
            <a:endParaRPr lang="en-US"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Match (used to obtain row_num)”</a:t>
            </a:r>
          </a:p>
          <a:p>
            <a:pPr marL="285750" indent="-285750">
              <a:buFont typeface="Arial" panose="020B0604020202020204" pitchFamily="34" charset="0"/>
              <a:buChar char="•"/>
            </a:pPr>
            <a:r>
              <a:rPr lang="en-US" b="1" dirty="0">
                <a:latin typeface="Calibri" panose="020F0502020204030204" pitchFamily="34" charset="0"/>
                <a:cs typeface="Calibri" panose="020F0502020204030204" pitchFamily="34" charset="0"/>
              </a:rPr>
              <a:t>lookup_value: </a:t>
            </a:r>
            <a:r>
              <a:rPr lang="en-US" dirty="0">
                <a:latin typeface="Calibri" panose="020F0502020204030204" pitchFamily="34" charset="0"/>
                <a:cs typeface="Calibri" panose="020F0502020204030204" pitchFamily="34" charset="0"/>
              </a:rPr>
              <a:t>The value that you want to match in lookup_array. </a:t>
            </a:r>
          </a:p>
          <a:p>
            <a:pPr marL="285750" indent="-285750">
              <a:buFont typeface="Arial" panose="020B0604020202020204" pitchFamily="34" charset="0"/>
              <a:buChar char="•"/>
            </a:pPr>
            <a:r>
              <a:rPr lang="en-US" b="1" dirty="0">
                <a:latin typeface="Calibri" panose="020F0502020204030204" pitchFamily="34" charset="0"/>
                <a:cs typeface="Calibri" panose="020F0502020204030204" pitchFamily="34" charset="0"/>
              </a:rPr>
              <a:t>lookup_array:  </a:t>
            </a:r>
            <a:r>
              <a:rPr lang="en-US" dirty="0">
                <a:latin typeface="Calibri" panose="020F0502020204030204" pitchFamily="34" charset="0"/>
                <a:cs typeface="Calibri" panose="020F0502020204030204" pitchFamily="34" charset="0"/>
              </a:rPr>
              <a:t>The range of cells being searched.</a:t>
            </a:r>
          </a:p>
          <a:p>
            <a:pPr marL="285750" indent="-285750">
              <a:buFont typeface="Arial" panose="020B0604020202020204" pitchFamily="34" charset="0"/>
              <a:buChar char="•"/>
            </a:pPr>
            <a:r>
              <a:rPr lang="en-US" b="1" dirty="0">
                <a:latin typeface="Calibri" panose="020F0502020204030204" pitchFamily="34" charset="0"/>
                <a:cs typeface="Calibri" panose="020F0502020204030204" pitchFamily="34" charset="0"/>
              </a:rPr>
              <a:t>match_type (optional): </a:t>
            </a:r>
            <a:r>
              <a:rPr lang="en-US" dirty="0">
                <a:latin typeface="Calibri" panose="020F0502020204030204" pitchFamily="34" charset="0"/>
                <a:cs typeface="Calibri" panose="020F0502020204030204" pitchFamily="34" charset="0"/>
              </a:rPr>
              <a:t>The number -1, 0, or 1. The match_type argument specifies how Excel matches lookup_value with values in lookup_array. The default value for this argument is 1.</a:t>
            </a:r>
          </a:p>
          <a:p>
            <a:pPr marL="742950" lvl="1" indent="-285750">
              <a:buFont typeface="Courier New" panose="02070309020205020404" pitchFamily="49" charset="0"/>
              <a:buChar char="o"/>
            </a:pPr>
            <a:r>
              <a:rPr lang="en-US" dirty="0">
                <a:latin typeface="Calibri" panose="020F0502020204030204" pitchFamily="34" charset="0"/>
                <a:cs typeface="Calibri" panose="020F0502020204030204" pitchFamily="34" charset="0"/>
              </a:rPr>
              <a:t>1 or Omitted – </a:t>
            </a:r>
            <a:r>
              <a:rPr lang="en-US" b="1" dirty="0">
                <a:latin typeface="Calibri" panose="020F0502020204030204" pitchFamily="34" charset="0"/>
                <a:cs typeface="Calibri" panose="020F0502020204030204" pitchFamily="34" charset="0"/>
              </a:rPr>
              <a:t>MATCH</a:t>
            </a:r>
            <a:r>
              <a:rPr lang="en-US" dirty="0">
                <a:latin typeface="Calibri" panose="020F0502020204030204" pitchFamily="34" charset="0"/>
                <a:cs typeface="Calibri" panose="020F0502020204030204" pitchFamily="34" charset="0"/>
              </a:rPr>
              <a:t> finds the largest value that is less than or equal to </a:t>
            </a:r>
            <a:r>
              <a:rPr lang="en-US" b="1" i="1" dirty="0">
                <a:latin typeface="Calibri" panose="020F0502020204030204" pitchFamily="34" charset="0"/>
                <a:cs typeface="Calibri" panose="020F0502020204030204" pitchFamily="34" charset="0"/>
              </a:rPr>
              <a:t>lookup_value</a:t>
            </a:r>
            <a:r>
              <a:rPr lang="en-US" dirty="0">
                <a:latin typeface="Calibri" panose="020F0502020204030204" pitchFamily="34" charset="0"/>
                <a:cs typeface="Calibri" panose="020F0502020204030204" pitchFamily="34" charset="0"/>
              </a:rPr>
              <a:t>. </a:t>
            </a:r>
          </a:p>
          <a:p>
            <a:pPr marL="742950" lvl="1" indent="-285750">
              <a:buFont typeface="Courier New" panose="02070309020205020404" pitchFamily="49" charset="0"/>
              <a:buChar char="o"/>
            </a:pPr>
            <a:r>
              <a:rPr lang="en-US" dirty="0">
                <a:latin typeface="Calibri" panose="020F0502020204030204" pitchFamily="34" charset="0"/>
                <a:cs typeface="Calibri" panose="020F0502020204030204" pitchFamily="34" charset="0"/>
              </a:rPr>
              <a:t>0 – </a:t>
            </a:r>
            <a:r>
              <a:rPr lang="en-US" b="1" dirty="0">
                <a:latin typeface="Calibri" panose="020F0502020204030204" pitchFamily="34" charset="0"/>
                <a:cs typeface="Calibri" panose="020F0502020204030204" pitchFamily="34" charset="0"/>
              </a:rPr>
              <a:t>MATCH</a:t>
            </a:r>
            <a:r>
              <a:rPr lang="en-US" dirty="0">
                <a:latin typeface="Calibri" panose="020F0502020204030204" pitchFamily="34" charset="0"/>
                <a:cs typeface="Calibri" panose="020F0502020204030204" pitchFamily="34" charset="0"/>
              </a:rPr>
              <a:t> finds the first value that is exactly equal to </a:t>
            </a:r>
            <a:r>
              <a:rPr lang="en-US" b="1" dirty="0">
                <a:latin typeface="Calibri" panose="020F0502020204030204" pitchFamily="34" charset="0"/>
                <a:cs typeface="Calibri" panose="020F0502020204030204" pitchFamily="34" charset="0"/>
              </a:rPr>
              <a:t>lookup_value</a:t>
            </a:r>
            <a:r>
              <a:rPr lang="en-US" dirty="0">
                <a:latin typeface="Calibri" panose="020F0502020204030204" pitchFamily="34" charset="0"/>
                <a:cs typeface="Calibri" panose="020F0502020204030204" pitchFamily="34" charset="0"/>
              </a:rPr>
              <a:t>.</a:t>
            </a:r>
          </a:p>
          <a:p>
            <a:pPr marL="742950" lvl="1" indent="-285750">
              <a:buFont typeface="Courier New" panose="02070309020205020404" pitchFamily="49" charset="0"/>
              <a:buChar char="o"/>
            </a:pPr>
            <a:r>
              <a:rPr lang="en-US" dirty="0">
                <a:latin typeface="Calibri" panose="020F0502020204030204" pitchFamily="34" charset="0"/>
                <a:cs typeface="Calibri" panose="020F0502020204030204" pitchFamily="34" charset="0"/>
              </a:rPr>
              <a:t>-1 - </a:t>
            </a:r>
            <a:r>
              <a:rPr lang="en-US" b="1" dirty="0">
                <a:latin typeface="Calibri" panose="020F0502020204030204" pitchFamily="34" charset="0"/>
                <a:cs typeface="Calibri" panose="020F0502020204030204" pitchFamily="34" charset="0"/>
              </a:rPr>
              <a:t>MATCH</a:t>
            </a:r>
            <a:r>
              <a:rPr lang="en-US" dirty="0">
                <a:latin typeface="Calibri" panose="020F0502020204030204" pitchFamily="34" charset="0"/>
                <a:cs typeface="Calibri" panose="020F0502020204030204" pitchFamily="34" charset="0"/>
              </a:rPr>
              <a:t> finds the smallest value that is greater than or equal to </a:t>
            </a:r>
            <a:r>
              <a:rPr lang="en-US" b="1" i="1" dirty="0">
                <a:latin typeface="Calibri" panose="020F0502020204030204" pitchFamily="34" charset="0"/>
                <a:cs typeface="Calibri" panose="020F0502020204030204" pitchFamily="34" charset="0"/>
              </a:rPr>
              <a:t>lookup_value</a:t>
            </a:r>
          </a:p>
          <a:p>
            <a:pPr lvl="1"/>
            <a:endParaRPr lang="en-US" b="1" i="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92755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F17CA2C-8A54-86EA-D675-E230B9E44DFF}"/>
              </a:ext>
            </a:extLst>
          </p:cNvPr>
          <p:cNvSpPr>
            <a:spLocks noGrp="1"/>
          </p:cNvSpPr>
          <p:nvPr>
            <p:ph type="sldNum" sz="quarter" idx="12"/>
          </p:nvPr>
        </p:nvSpPr>
        <p:spPr/>
        <p:txBody>
          <a:bodyPr/>
          <a:lstStyle/>
          <a:p>
            <a:fld id="{294A09A9-5501-47C1-A89A-A340965A2BE2}" type="slidenum">
              <a:rPr lang="en-US" smtClean="0"/>
              <a:pPr/>
              <a:t>3</a:t>
            </a:fld>
            <a:endParaRPr lang="en-US" dirty="0"/>
          </a:p>
        </p:txBody>
      </p:sp>
      <p:sp>
        <p:nvSpPr>
          <p:cNvPr id="3" name="Text Placeholder 2">
            <a:extLst>
              <a:ext uri="{FF2B5EF4-FFF2-40B4-BE49-F238E27FC236}">
                <a16:creationId xmlns:a16="http://schemas.microsoft.com/office/drawing/2014/main" id="{9ED147E6-8FAC-4087-C8EC-EF283C82A8C3}"/>
              </a:ext>
            </a:extLst>
          </p:cNvPr>
          <p:cNvSpPr>
            <a:spLocks noGrp="1"/>
          </p:cNvSpPr>
          <p:nvPr>
            <p:ph type="body" sz="quarter" idx="13"/>
          </p:nvPr>
        </p:nvSpPr>
        <p:spPr/>
        <p:txBody>
          <a:bodyPr/>
          <a:lstStyle/>
          <a:p>
            <a:r>
              <a:rPr lang="en-US" dirty="0"/>
              <a:t>Fact vs Lookup Table</a:t>
            </a:r>
          </a:p>
        </p:txBody>
      </p:sp>
      <p:sp>
        <p:nvSpPr>
          <p:cNvPr id="5" name="TextBox 4">
            <a:extLst>
              <a:ext uri="{FF2B5EF4-FFF2-40B4-BE49-F238E27FC236}">
                <a16:creationId xmlns:a16="http://schemas.microsoft.com/office/drawing/2014/main" id="{09CFDFF2-210C-367A-9DEF-DE3A8975C344}"/>
              </a:ext>
            </a:extLst>
          </p:cNvPr>
          <p:cNvSpPr txBox="1"/>
          <p:nvPr/>
        </p:nvSpPr>
        <p:spPr>
          <a:xfrm>
            <a:off x="1446276" y="1497505"/>
            <a:ext cx="10221468" cy="3131435"/>
          </a:xfrm>
          <a:prstGeom prst="rect">
            <a:avLst/>
          </a:prstGeom>
          <a:noFill/>
        </p:spPr>
        <p:txBody>
          <a:bodyPr wrap="square">
            <a:spAutoFit/>
          </a:bodyPr>
          <a:lstStyle/>
          <a:p>
            <a:pPr marL="0" marR="0">
              <a:lnSpc>
                <a:spcPct val="107000"/>
              </a:lnSpc>
              <a:spcBef>
                <a:spcPts val="0"/>
              </a:spcBef>
              <a:spcAft>
                <a:spcPts val="800"/>
              </a:spcAft>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A </a:t>
            </a: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Fact Table </a:t>
            </a:r>
            <a:r>
              <a:rPr lang="en-US" sz="1800" b="1" i="1" kern="0" dirty="0">
                <a:effectLst/>
                <a:latin typeface="Calibri" panose="020F0502020204030204" pitchFamily="34" charset="0"/>
                <a:ea typeface="Times New Roman" panose="02020603050405020304" pitchFamily="18" charset="0"/>
                <a:cs typeface="Calibri" panose="020F0502020204030204" pitchFamily="34" charset="0"/>
              </a:rPr>
              <a:t>(also known as a Data Table)</a:t>
            </a:r>
            <a:r>
              <a:rPr lang="en-US" sz="1800" i="1" kern="0" dirty="0">
                <a:effectLst/>
                <a:latin typeface="Calibri" panose="020F0502020204030204" pitchFamily="34" charset="0"/>
                <a:ea typeface="Times New Roman" panose="02020603050405020304" pitchFamily="18" charset="0"/>
                <a:cs typeface="Calibri" panose="020F0502020204030204" pitchFamily="34" charset="0"/>
              </a:rPr>
              <a:t> </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is one that holds the </a:t>
            </a: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keys</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of the referenced </a:t>
            </a: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lookup tables</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along with some </a:t>
            </a: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quantitative metrics</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(i.e. measurements) over which some sort of calculation can be performed. Some common examples of facts tables include </a:t>
            </a:r>
            <a:r>
              <a:rPr lang="en-US" sz="1800" i="1" kern="0" dirty="0">
                <a:effectLst/>
                <a:latin typeface="Calibri" panose="020F0502020204030204" pitchFamily="34" charset="0"/>
                <a:ea typeface="Times New Roman" panose="02020603050405020304" pitchFamily="18" charset="0"/>
                <a:cs typeface="Calibri" panose="020F0502020204030204" pitchFamily="34" charset="0"/>
              </a:rPr>
              <a:t>orders</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a:t>
            </a:r>
            <a:r>
              <a:rPr lang="en-US" sz="1800" i="1" kern="0" dirty="0">
                <a:effectLst/>
                <a:latin typeface="Calibri" panose="020F0502020204030204" pitchFamily="34" charset="0"/>
                <a:ea typeface="Times New Roman" panose="02020603050405020304" pitchFamily="18" charset="0"/>
                <a:cs typeface="Calibri" panose="020F0502020204030204" pitchFamily="34" charset="0"/>
              </a:rPr>
              <a:t>logs</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and </a:t>
            </a:r>
            <a:r>
              <a:rPr lang="en-US" sz="1800" i="1" kern="0" dirty="0">
                <a:effectLst/>
                <a:latin typeface="Calibri" panose="020F0502020204030204" pitchFamily="34" charset="0"/>
                <a:ea typeface="Times New Roman" panose="02020603050405020304" pitchFamily="18" charset="0"/>
                <a:cs typeface="Calibri" panose="020F0502020204030204" pitchFamily="34" charset="0"/>
              </a:rPr>
              <a:t>time-series financial data</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a:t>
            </a:r>
          </a:p>
          <a:p>
            <a:pPr marL="285750" marR="0" indent="-285750">
              <a:lnSpc>
                <a:spcPct val="107000"/>
              </a:lnSpc>
              <a:spcBef>
                <a:spcPts val="0"/>
              </a:spcBef>
              <a:spcAft>
                <a:spcPts val="800"/>
              </a:spcAft>
              <a:buFont typeface="Arial" panose="020B0604020202020204" pitchFamily="34" charset="0"/>
              <a:buChar char="•"/>
            </a:pPr>
            <a:r>
              <a:rPr lang="en-US" sz="1800" i="1" kern="0" dirty="0">
                <a:effectLst/>
                <a:latin typeface="Calibri" panose="020F0502020204030204" pitchFamily="34" charset="0"/>
                <a:ea typeface="Times New Roman" panose="02020603050405020304" pitchFamily="18" charset="0"/>
                <a:cs typeface="Calibri" panose="020F0502020204030204" pitchFamily="34" charset="0"/>
              </a:rPr>
              <a:t>Generally, have foreign </a:t>
            </a:r>
            <a:r>
              <a:rPr lang="en-US" sz="1800" i="1" kern="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(not unique) </a:t>
            </a:r>
            <a:r>
              <a:rPr lang="en-US" sz="1800" i="1" kern="0" dirty="0">
                <a:effectLst/>
                <a:latin typeface="Calibri" panose="020F0502020204030204" pitchFamily="34" charset="0"/>
                <a:ea typeface="Times New Roman" panose="02020603050405020304" pitchFamily="18" charset="0"/>
                <a:cs typeface="Calibri" panose="020F0502020204030204" pitchFamily="34" charset="0"/>
              </a:rPr>
              <a:t>keys.</a:t>
            </a:r>
            <a:br>
              <a:rPr lang="en-US" sz="1800" kern="0" dirty="0">
                <a:effectLst/>
                <a:latin typeface="Calibri" panose="020F0502020204030204" pitchFamily="34" charset="0"/>
                <a:ea typeface="Times New Roman" panose="02020603050405020304" pitchFamily="18" charset="0"/>
                <a:cs typeface="Calibri" panose="020F0502020204030204" pitchFamily="34" charset="0"/>
              </a:rPr>
            </a:br>
            <a:endParaRPr lang="en-US" sz="1600" kern="100" dirty="0">
              <a:effectLst/>
              <a:latin typeface="Calibri" panose="020F0502020204030204" pitchFamily="34" charset="0"/>
              <a:ea typeface="Calibri" panose="020F0502020204030204" pitchFamily="34" charset="0"/>
              <a:cs typeface="Calibri" panose="020F0502020204030204" pitchFamily="34" charset="0"/>
            </a:endParaRPr>
          </a:p>
          <a:p>
            <a:r>
              <a:rPr lang="en-US" b="1" kern="0" dirty="0">
                <a:latin typeface="Calibri" panose="020F0502020204030204" pitchFamily="34" charset="0"/>
                <a:ea typeface="Times New Roman" panose="02020603050405020304" pitchFamily="18" charset="0"/>
                <a:cs typeface="Calibri" panose="020F0502020204030204" pitchFamily="34" charset="0"/>
              </a:rPr>
              <a:t>L</a:t>
            </a: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ookup Tables (</a:t>
            </a:r>
            <a:r>
              <a:rPr lang="en-US" sz="1800" b="1" i="1" kern="0" dirty="0">
                <a:effectLst/>
                <a:latin typeface="Calibri" panose="020F0502020204030204" pitchFamily="34" charset="0"/>
                <a:ea typeface="Times New Roman" panose="02020603050405020304" pitchFamily="18" charset="0"/>
                <a:cs typeface="Calibri" panose="020F0502020204030204" pitchFamily="34" charset="0"/>
              </a:rPr>
              <a:t>also known as a </a:t>
            </a:r>
            <a:r>
              <a:rPr lang="en-US" b="1" i="1" kern="0" dirty="0">
                <a:latin typeface="Calibri" panose="020F0502020204030204" pitchFamily="34" charset="0"/>
                <a:ea typeface="Times New Roman" panose="02020603050405020304" pitchFamily="18" charset="0"/>
                <a:cs typeface="Calibri" panose="020F0502020204030204" pitchFamily="34" charset="0"/>
              </a:rPr>
              <a:t>D</a:t>
            </a:r>
            <a:r>
              <a:rPr lang="en-US" sz="1800" b="1" i="1" kern="0" dirty="0">
                <a:effectLst/>
                <a:latin typeface="Calibri" panose="020F0502020204030204" pitchFamily="34" charset="0"/>
                <a:ea typeface="Times New Roman" panose="02020603050405020304" pitchFamily="18" charset="0"/>
                <a:cs typeface="Calibri" panose="020F0502020204030204" pitchFamily="34" charset="0"/>
              </a:rPr>
              <a:t>imension Tables)</a:t>
            </a:r>
            <a:r>
              <a:rPr lang="en-US" sz="1800" i="1" kern="0" dirty="0">
                <a:effectLst/>
                <a:latin typeface="Calibri" panose="020F0502020204030204" pitchFamily="34" charset="0"/>
                <a:ea typeface="Times New Roman" panose="02020603050405020304" pitchFamily="18" charset="0"/>
                <a:cs typeface="Calibri" panose="020F0502020204030204" pitchFamily="34" charset="0"/>
              </a:rPr>
              <a:t> </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hold the </a:t>
            </a: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descriptive information</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for related fields that are included in the fact table’s records. A few common examples of Dimension Tables are physical entities such as a </a:t>
            </a:r>
            <a:r>
              <a:rPr lang="en-US" sz="1800" i="1" kern="0" dirty="0">
                <a:effectLst/>
                <a:latin typeface="Calibri" panose="020F0502020204030204" pitchFamily="34" charset="0"/>
                <a:ea typeface="Times New Roman" panose="02020603050405020304" pitchFamily="18" charset="0"/>
                <a:cs typeface="Calibri" panose="020F0502020204030204" pitchFamily="34" charset="0"/>
              </a:rPr>
              <a:t>Customer</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and </a:t>
            </a:r>
            <a:r>
              <a:rPr lang="en-US" sz="1800" i="1" kern="0" dirty="0">
                <a:effectLst/>
                <a:latin typeface="Calibri" panose="020F0502020204030204" pitchFamily="34" charset="0"/>
                <a:ea typeface="Times New Roman" panose="02020603050405020304" pitchFamily="18" charset="0"/>
                <a:cs typeface="Calibri" panose="020F0502020204030204" pitchFamily="34" charset="0"/>
              </a:rPr>
              <a:t>Product</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tables or even Time Tables. In general, the </a:t>
            </a: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Dimension Tables are expected to be much smaller in size</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compared to Fact Tables.</a:t>
            </a:r>
          </a:p>
          <a:p>
            <a:pPr marL="285750" indent="-285750">
              <a:buFont typeface="Arial" panose="020B0604020202020204" pitchFamily="34" charset="0"/>
              <a:buChar char="•"/>
            </a:pPr>
            <a:r>
              <a:rPr lang="en-US" sz="1800" i="1" kern="0" dirty="0">
                <a:effectLst/>
                <a:latin typeface="Calibri" panose="020F0502020204030204" pitchFamily="34" charset="0"/>
                <a:ea typeface="Times New Roman" panose="02020603050405020304" pitchFamily="18" charset="0"/>
                <a:cs typeface="Calibri" panose="020F0502020204030204" pitchFamily="34" charset="0"/>
              </a:rPr>
              <a:t>Generally, have primary </a:t>
            </a:r>
            <a:r>
              <a:rPr lang="en-US" sz="1800" i="1" kern="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(unique) </a:t>
            </a:r>
            <a:r>
              <a:rPr lang="en-US" sz="1800" i="1" kern="0" dirty="0">
                <a:effectLst/>
                <a:latin typeface="Calibri" panose="020F0502020204030204" pitchFamily="34" charset="0"/>
                <a:ea typeface="Times New Roman" panose="02020603050405020304" pitchFamily="18" charset="0"/>
                <a:cs typeface="Calibri" panose="020F0502020204030204" pitchFamily="34" charset="0"/>
              </a:rPr>
              <a:t>keys.</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80422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fld id="{294A09A9-5501-47C1-A89A-A340965A2BE2}" type="slidenum">
              <a:rPr lang="en-US" smtClean="0"/>
              <a:pPr/>
              <a:t>30</a:t>
            </a:fld>
            <a:endParaRPr lang="en-US" dirty="0"/>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Xlookup Function </a:t>
            </a:r>
            <a:r>
              <a:rPr lang="en-US" sz="2800" dirty="0"/>
              <a:t>– Only available in Excel 2021+</a:t>
            </a:r>
          </a:p>
        </p:txBody>
      </p:sp>
      <p:sp>
        <p:nvSpPr>
          <p:cNvPr id="19" name="TextBox 18">
            <a:extLst>
              <a:ext uri="{FF2B5EF4-FFF2-40B4-BE49-F238E27FC236}">
                <a16:creationId xmlns:a16="http://schemas.microsoft.com/office/drawing/2014/main" id="{417AEF4F-B45A-ABC1-5856-A8A526BC46AB}"/>
              </a:ext>
            </a:extLst>
          </p:cNvPr>
          <p:cNvSpPr txBox="1"/>
          <p:nvPr/>
        </p:nvSpPr>
        <p:spPr>
          <a:xfrm>
            <a:off x="1026459" y="923723"/>
            <a:ext cx="10551459" cy="5847755"/>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=XLOOKUP(lookup_value, lookup_array, return_array, [if_not_found], [match_mode], [search_mode]) </a:t>
            </a:r>
          </a:p>
          <a:p>
            <a:endParaRPr lang="en-US" sz="1000" dirty="0">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lookup_value: </a:t>
            </a:r>
            <a:r>
              <a:rPr lang="en-US" dirty="0">
                <a:latin typeface="Calibri" panose="020F0502020204030204" pitchFamily="34" charset="0"/>
                <a:cs typeface="Calibri" panose="020F0502020204030204" pitchFamily="34" charset="0"/>
              </a:rPr>
              <a:t>The value to search for.</a:t>
            </a:r>
          </a:p>
          <a:p>
            <a:r>
              <a:rPr lang="en-US" b="1" dirty="0">
                <a:latin typeface="Calibri" panose="020F0502020204030204" pitchFamily="34" charset="0"/>
                <a:cs typeface="Calibri" panose="020F0502020204030204" pitchFamily="34" charset="0"/>
              </a:rPr>
              <a:t>lookup_array: </a:t>
            </a:r>
            <a:r>
              <a:rPr lang="en-US" dirty="0">
                <a:latin typeface="Calibri" panose="020F0502020204030204" pitchFamily="34" charset="0"/>
                <a:cs typeface="Calibri" panose="020F0502020204030204" pitchFamily="34" charset="0"/>
              </a:rPr>
              <a:t>The array or range to search.</a:t>
            </a:r>
          </a:p>
          <a:p>
            <a:r>
              <a:rPr lang="en-US" b="1" dirty="0">
                <a:latin typeface="Calibri" panose="020F0502020204030204" pitchFamily="34" charset="0"/>
                <a:cs typeface="Calibri" panose="020F0502020204030204" pitchFamily="34" charset="0"/>
              </a:rPr>
              <a:t>return_array: </a:t>
            </a:r>
            <a:r>
              <a:rPr lang="en-US" dirty="0">
                <a:latin typeface="Calibri" panose="020F0502020204030204" pitchFamily="34" charset="0"/>
                <a:cs typeface="Calibri" panose="020F0502020204030204" pitchFamily="34" charset="0"/>
              </a:rPr>
              <a:t>The array or range to return.</a:t>
            </a:r>
          </a:p>
          <a:p>
            <a:r>
              <a:rPr lang="en-US" b="1" dirty="0">
                <a:latin typeface="Calibri" panose="020F0502020204030204" pitchFamily="34" charset="0"/>
                <a:cs typeface="Calibri" panose="020F0502020204030204" pitchFamily="34" charset="0"/>
              </a:rPr>
              <a:t>[if_not_found] (optional): </a:t>
            </a:r>
            <a:r>
              <a:rPr lang="en-US" dirty="0">
                <a:latin typeface="Calibri" panose="020F0502020204030204" pitchFamily="34" charset="0"/>
                <a:cs typeface="Calibri" panose="020F0502020204030204" pitchFamily="34" charset="0"/>
              </a:rPr>
              <a:t>Where a valid match is not found, return the [if_not_found] text you supply.</a:t>
            </a:r>
          </a:p>
          <a:p>
            <a:r>
              <a:rPr lang="en-US" b="1" dirty="0">
                <a:latin typeface="Calibri" panose="020F0502020204030204" pitchFamily="34" charset="0"/>
                <a:cs typeface="Calibri" panose="020F0502020204030204" pitchFamily="34" charset="0"/>
              </a:rPr>
              <a:t>[match_mode] (optional): Specify the match type: </a:t>
            </a:r>
          </a:p>
          <a:p>
            <a:pPr lvl="1"/>
            <a:r>
              <a:rPr lang="en-US" dirty="0">
                <a:latin typeface="Calibri" panose="020F0502020204030204" pitchFamily="34" charset="0"/>
                <a:cs typeface="Calibri" panose="020F0502020204030204" pitchFamily="34" charset="0"/>
              </a:rPr>
              <a:t>0 - Exact match. If none found, return #N/A. This is the default.</a:t>
            </a:r>
          </a:p>
          <a:p>
            <a:pPr lvl="1"/>
            <a:r>
              <a:rPr lang="en-US" dirty="0">
                <a:latin typeface="Calibri" panose="020F0502020204030204" pitchFamily="34" charset="0"/>
                <a:cs typeface="Calibri" panose="020F0502020204030204" pitchFamily="34" charset="0"/>
              </a:rPr>
              <a:t>-1 - Exact match. If none found, return the next smaller item.</a:t>
            </a:r>
          </a:p>
          <a:p>
            <a:pPr lvl="1"/>
            <a:r>
              <a:rPr lang="en-US" dirty="0">
                <a:latin typeface="Calibri" panose="020F0502020204030204" pitchFamily="34" charset="0"/>
                <a:cs typeface="Calibri" panose="020F0502020204030204" pitchFamily="34" charset="0"/>
              </a:rPr>
              <a:t>1 - Exact match. If none found, return the next larger item.</a:t>
            </a:r>
          </a:p>
          <a:p>
            <a:pPr lvl="1"/>
            <a:r>
              <a:rPr lang="en-US" dirty="0">
                <a:latin typeface="Calibri" panose="020F0502020204030204" pitchFamily="34" charset="0"/>
                <a:cs typeface="Calibri" panose="020F0502020204030204" pitchFamily="34" charset="0"/>
              </a:rPr>
              <a:t>2 - A wildcard match where *, ?, and ~ have </a:t>
            </a:r>
            <a:r>
              <a:rPr lang="en-US" dirty="0">
                <a:latin typeface="Calibri" panose="020F0502020204030204" pitchFamily="34" charset="0"/>
                <a:cs typeface="Calibri" panose="020F0502020204030204" pitchFamily="34" charset="0"/>
                <a:hlinkClick r:id="rId2"/>
              </a:rPr>
              <a:t>special meaning</a:t>
            </a:r>
            <a:endParaRPr lang="en-US" dirty="0">
              <a:latin typeface="Calibri" panose="020F0502020204030204" pitchFamily="34" charset="0"/>
              <a:cs typeface="Calibri" panose="020F0502020204030204" pitchFamily="34" charset="0"/>
            </a:endParaRPr>
          </a:p>
          <a:p>
            <a:pPr marL="0" lvl="1"/>
            <a:r>
              <a:rPr lang="en-US" b="1" dirty="0">
                <a:latin typeface="Calibri" panose="020F0502020204030204" pitchFamily="34" charset="0"/>
                <a:cs typeface="Calibri" panose="020F0502020204030204" pitchFamily="34" charset="0"/>
              </a:rPr>
              <a:t>[search_mode] (optional): Specify the search mode to use:</a:t>
            </a:r>
          </a:p>
          <a:p>
            <a:pPr lvl="1"/>
            <a:r>
              <a:rPr lang="en-US" dirty="0">
                <a:latin typeface="Calibri" panose="020F0502020204030204" pitchFamily="34" charset="0"/>
                <a:cs typeface="Calibri" panose="020F0502020204030204" pitchFamily="34" charset="0"/>
              </a:rPr>
              <a:t>1 - Perform a search starting at the first item. This is the default.</a:t>
            </a:r>
          </a:p>
          <a:p>
            <a:pPr lvl="1"/>
            <a:r>
              <a:rPr lang="en-US" dirty="0">
                <a:latin typeface="Calibri" panose="020F0502020204030204" pitchFamily="34" charset="0"/>
                <a:cs typeface="Calibri" panose="020F0502020204030204" pitchFamily="34" charset="0"/>
              </a:rPr>
              <a:t>-1 - Perform a reverse search starting at the last item.</a:t>
            </a:r>
          </a:p>
          <a:p>
            <a:pPr lvl="1"/>
            <a:r>
              <a:rPr lang="en-US" dirty="0">
                <a:latin typeface="Calibri" panose="020F0502020204030204" pitchFamily="34" charset="0"/>
                <a:cs typeface="Calibri" panose="020F0502020204030204" pitchFamily="34" charset="0"/>
              </a:rPr>
              <a:t>2 - Perform a binary search that relies on lookup_array being sorted in </a:t>
            </a:r>
            <a:r>
              <a:rPr lang="en-US" i="1" dirty="0">
                <a:latin typeface="Calibri" panose="020F0502020204030204" pitchFamily="34" charset="0"/>
                <a:cs typeface="Calibri" panose="020F0502020204030204" pitchFamily="34" charset="0"/>
              </a:rPr>
              <a:t>ascending</a:t>
            </a:r>
            <a:r>
              <a:rPr lang="en-US" dirty="0">
                <a:latin typeface="Calibri" panose="020F0502020204030204" pitchFamily="34" charset="0"/>
                <a:cs typeface="Calibri" panose="020F0502020204030204" pitchFamily="34" charset="0"/>
              </a:rPr>
              <a:t> order. If not sorted, invalid results will be returned.</a:t>
            </a:r>
          </a:p>
          <a:p>
            <a:pPr lvl="1"/>
            <a:r>
              <a:rPr lang="en-US" dirty="0">
                <a:latin typeface="Calibri" panose="020F0502020204030204" pitchFamily="34" charset="0"/>
                <a:cs typeface="Calibri" panose="020F0502020204030204" pitchFamily="34" charset="0"/>
              </a:rPr>
              <a:t>-2 - Perform a binary search that relies on lookup_array being sorted in </a:t>
            </a:r>
            <a:r>
              <a:rPr lang="en-US" i="1" dirty="0">
                <a:latin typeface="Calibri" panose="020F0502020204030204" pitchFamily="34" charset="0"/>
                <a:cs typeface="Calibri" panose="020F0502020204030204" pitchFamily="34" charset="0"/>
              </a:rPr>
              <a:t>descending</a:t>
            </a:r>
            <a:r>
              <a:rPr lang="en-US" dirty="0">
                <a:latin typeface="Calibri" panose="020F0502020204030204" pitchFamily="34" charset="0"/>
                <a:cs typeface="Calibri" panose="020F0502020204030204" pitchFamily="34" charset="0"/>
              </a:rPr>
              <a:t> order. If not sorted, invalid results will be returned.</a:t>
            </a:r>
          </a:p>
          <a:p>
            <a:endParaRPr lang="en-US" sz="1000" b="1"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hlinkClick r:id="rId3"/>
              </a:rPr>
              <a:t>Xlookup Reference: </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02978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4F82FFD-F906-7902-B8F1-6F208228B5DF}"/>
              </a:ext>
            </a:extLst>
          </p:cNvPr>
          <p:cNvSpPr>
            <a:spLocks noGrp="1"/>
          </p:cNvSpPr>
          <p:nvPr>
            <p:ph type="sldNum" sz="quarter" idx="12"/>
          </p:nvPr>
        </p:nvSpPr>
        <p:spPr/>
        <p:txBody>
          <a:bodyPr/>
          <a:lstStyle/>
          <a:p>
            <a:fld id="{294A09A9-5501-47C1-A89A-A340965A2BE2}" type="slidenum">
              <a:rPr lang="en-US" smtClean="0"/>
              <a:pPr/>
              <a:t>4</a:t>
            </a:fld>
            <a:endParaRPr lang="en-US" dirty="0"/>
          </a:p>
        </p:txBody>
      </p:sp>
      <p:sp>
        <p:nvSpPr>
          <p:cNvPr id="3" name="Text Placeholder 2">
            <a:extLst>
              <a:ext uri="{FF2B5EF4-FFF2-40B4-BE49-F238E27FC236}">
                <a16:creationId xmlns:a16="http://schemas.microsoft.com/office/drawing/2014/main" id="{6ABB4136-E6DD-8FD0-1C60-3F801485935C}"/>
              </a:ext>
            </a:extLst>
          </p:cNvPr>
          <p:cNvSpPr>
            <a:spLocks noGrp="1"/>
          </p:cNvSpPr>
          <p:nvPr>
            <p:ph type="body" sz="quarter" idx="13"/>
          </p:nvPr>
        </p:nvSpPr>
        <p:spPr/>
        <p:txBody>
          <a:bodyPr/>
          <a:lstStyle/>
          <a:p>
            <a:r>
              <a:rPr kumimoji="0" lang="en-US" altLang="en-US" sz="4400" b="0"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One to One Relationship</a:t>
            </a:r>
            <a:endParaRPr lang="en-US" dirty="0"/>
          </a:p>
        </p:txBody>
      </p:sp>
      <p:sp>
        <p:nvSpPr>
          <p:cNvPr id="4" name="Content Placeholder 4">
            <a:extLst>
              <a:ext uri="{FF2B5EF4-FFF2-40B4-BE49-F238E27FC236}">
                <a16:creationId xmlns:a16="http://schemas.microsoft.com/office/drawing/2014/main" id="{E00A53AF-1307-BB4C-E548-6656FFD567EB}"/>
              </a:ext>
            </a:extLst>
          </p:cNvPr>
          <p:cNvSpPr txBox="1">
            <a:spLocks/>
          </p:cNvSpPr>
          <p:nvPr/>
        </p:nvSpPr>
        <p:spPr>
          <a:xfrm>
            <a:off x="2676274" y="3916962"/>
            <a:ext cx="6839451" cy="132556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kern="0" dirty="0">
                <a:latin typeface="Calibri" panose="020F0502020204030204" pitchFamily="34" charset="0"/>
                <a:ea typeface="Roboto Light" panose="02000000000000000000" pitchFamily="2" charset="0"/>
                <a:cs typeface="Calibri" panose="020F0502020204030204" pitchFamily="34" charset="0"/>
              </a:rPr>
              <a:t>This means that for every row in a table, there is exactly one matching record in another table.</a:t>
            </a:r>
          </a:p>
          <a:p>
            <a:pPr marL="0" indent="0">
              <a:buFont typeface="Arial" panose="020B0604020202020204" pitchFamily="34" charset="0"/>
              <a:buNone/>
            </a:pPr>
            <a:endParaRPr lang="en-US" dirty="0"/>
          </a:p>
        </p:txBody>
      </p:sp>
      <p:cxnSp>
        <p:nvCxnSpPr>
          <p:cNvPr id="5" name="Straight Connector 4">
            <a:extLst>
              <a:ext uri="{FF2B5EF4-FFF2-40B4-BE49-F238E27FC236}">
                <a16:creationId xmlns:a16="http://schemas.microsoft.com/office/drawing/2014/main" id="{F360491F-B915-8685-8E85-5B0C08904A4F}"/>
              </a:ext>
            </a:extLst>
          </p:cNvPr>
          <p:cNvCxnSpPr/>
          <p:nvPr/>
        </p:nvCxnSpPr>
        <p:spPr>
          <a:xfrm>
            <a:off x="3824539" y="3092116"/>
            <a:ext cx="4286250" cy="0"/>
          </a:xfrm>
          <a:prstGeom prst="line">
            <a:avLst/>
          </a:prstGeom>
          <a:ln w="76200">
            <a:solidFill>
              <a:srgbClr val="42B9F7"/>
            </a:solidFill>
          </a:ln>
        </p:spPr>
        <p:style>
          <a:lnRef idx="1">
            <a:schemeClr val="accent1"/>
          </a:lnRef>
          <a:fillRef idx="0">
            <a:schemeClr val="accent1"/>
          </a:fillRef>
          <a:effectRef idx="0">
            <a:schemeClr val="accent1"/>
          </a:effectRef>
          <a:fontRef idx="minor">
            <a:schemeClr val="tx1"/>
          </a:fontRef>
        </p:style>
      </p:cxnSp>
      <p:sp>
        <p:nvSpPr>
          <p:cNvPr id="6" name="Text Placeholder 2">
            <a:extLst>
              <a:ext uri="{FF2B5EF4-FFF2-40B4-BE49-F238E27FC236}">
                <a16:creationId xmlns:a16="http://schemas.microsoft.com/office/drawing/2014/main" id="{45CF9C21-3552-168C-5AE4-A6A3D1F17E4A}"/>
              </a:ext>
            </a:extLst>
          </p:cNvPr>
          <p:cNvSpPr txBox="1">
            <a:spLocks/>
          </p:cNvSpPr>
          <p:nvPr/>
        </p:nvSpPr>
        <p:spPr>
          <a:xfrm>
            <a:off x="3538789" y="2910581"/>
            <a:ext cx="342900" cy="369332"/>
          </a:xfrm>
          <a:prstGeom prst="rect">
            <a:avLst/>
          </a:prstGeom>
        </p:spPr>
        <p:txBody>
          <a:bodyPr wrap="square" lIns="0" tIns="0" rIns="0" bIns="0">
            <a:spAutoFit/>
          </a:bodyPr>
          <a:lstStyle>
            <a:lvl1pPr marL="0">
              <a:defRPr sz="3200" b="0" i="0">
                <a:solidFill>
                  <a:schemeClr val="tx1">
                    <a:lumMod val="65000"/>
                    <a:lumOff val="35000"/>
                  </a:schemeClr>
                </a:solidFill>
                <a:latin typeface="Roboto Medium" panose="02000000000000000000" pitchFamily="2" charset="0"/>
                <a:ea typeface="Roboto Medium" panose="02000000000000000000" pitchFamily="2" charset="0"/>
                <a:cs typeface="Calibri"/>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2400" kern="0" dirty="0"/>
              <a:t>1</a:t>
            </a:r>
          </a:p>
        </p:txBody>
      </p:sp>
      <p:sp>
        <p:nvSpPr>
          <p:cNvPr id="7" name="Text Placeholder 2">
            <a:extLst>
              <a:ext uri="{FF2B5EF4-FFF2-40B4-BE49-F238E27FC236}">
                <a16:creationId xmlns:a16="http://schemas.microsoft.com/office/drawing/2014/main" id="{92C279A0-0118-BF44-7DB3-AD3E77B2C934}"/>
              </a:ext>
            </a:extLst>
          </p:cNvPr>
          <p:cNvSpPr txBox="1">
            <a:spLocks/>
          </p:cNvSpPr>
          <p:nvPr/>
        </p:nvSpPr>
        <p:spPr>
          <a:xfrm>
            <a:off x="8282239" y="2889192"/>
            <a:ext cx="342900" cy="369332"/>
          </a:xfrm>
          <a:prstGeom prst="rect">
            <a:avLst/>
          </a:prstGeom>
        </p:spPr>
        <p:txBody>
          <a:bodyPr wrap="square" lIns="0" tIns="0" rIns="0" bIns="0">
            <a:spAutoFit/>
          </a:bodyPr>
          <a:lstStyle>
            <a:lvl1pPr marL="0">
              <a:defRPr sz="3200" b="0" i="0">
                <a:solidFill>
                  <a:schemeClr val="tx1">
                    <a:lumMod val="65000"/>
                    <a:lumOff val="35000"/>
                  </a:schemeClr>
                </a:solidFill>
                <a:latin typeface="Roboto Medium" panose="02000000000000000000" pitchFamily="2" charset="0"/>
                <a:ea typeface="Roboto Medium" panose="02000000000000000000" pitchFamily="2" charset="0"/>
                <a:cs typeface="Calibri"/>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2400" kern="0" dirty="0"/>
              <a:t>1</a:t>
            </a:r>
          </a:p>
        </p:txBody>
      </p:sp>
    </p:spTree>
    <p:extLst>
      <p:ext uri="{BB962C8B-B14F-4D97-AF65-F5344CB8AC3E}">
        <p14:creationId xmlns:p14="http://schemas.microsoft.com/office/powerpoint/2010/main" val="638777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6732A8D-36F9-E0A1-3840-016E4525565E}"/>
              </a:ext>
            </a:extLst>
          </p:cNvPr>
          <p:cNvSpPr>
            <a:spLocks noGrp="1"/>
          </p:cNvSpPr>
          <p:nvPr>
            <p:ph type="sldNum" sz="quarter" idx="12"/>
          </p:nvPr>
        </p:nvSpPr>
        <p:spPr/>
        <p:txBody>
          <a:bodyPr/>
          <a:lstStyle/>
          <a:p>
            <a:fld id="{294A09A9-5501-47C1-A89A-A340965A2BE2}" type="slidenum">
              <a:rPr lang="en-US" smtClean="0"/>
              <a:pPr/>
              <a:t>5</a:t>
            </a:fld>
            <a:endParaRPr lang="en-US" dirty="0"/>
          </a:p>
        </p:txBody>
      </p:sp>
      <p:sp>
        <p:nvSpPr>
          <p:cNvPr id="3" name="Text Placeholder 2">
            <a:extLst>
              <a:ext uri="{FF2B5EF4-FFF2-40B4-BE49-F238E27FC236}">
                <a16:creationId xmlns:a16="http://schemas.microsoft.com/office/drawing/2014/main" id="{CB382CB4-AF3E-B1FB-08B1-C17E4393F993}"/>
              </a:ext>
            </a:extLst>
          </p:cNvPr>
          <p:cNvSpPr>
            <a:spLocks noGrp="1"/>
          </p:cNvSpPr>
          <p:nvPr>
            <p:ph type="body" sz="quarter" idx="13"/>
          </p:nvPr>
        </p:nvSpPr>
        <p:spPr/>
        <p:txBody>
          <a:bodyPr/>
          <a:lstStyle/>
          <a:p>
            <a:r>
              <a:rPr lang="en-US" dirty="0"/>
              <a:t>One to One Relationship: Example</a:t>
            </a:r>
          </a:p>
        </p:txBody>
      </p:sp>
      <p:sp>
        <p:nvSpPr>
          <p:cNvPr id="4" name="Content Placeholder 4">
            <a:extLst>
              <a:ext uri="{FF2B5EF4-FFF2-40B4-BE49-F238E27FC236}">
                <a16:creationId xmlns:a16="http://schemas.microsoft.com/office/drawing/2014/main" id="{451BA7C5-8461-2E78-1D7A-6535079C968A}"/>
              </a:ext>
            </a:extLst>
          </p:cNvPr>
          <p:cNvSpPr txBox="1">
            <a:spLocks/>
          </p:cNvSpPr>
          <p:nvPr/>
        </p:nvSpPr>
        <p:spPr>
          <a:xfrm>
            <a:off x="838200" y="1325956"/>
            <a:ext cx="10134600" cy="8307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a:latin typeface="Calibri" panose="020F0502020204030204" pitchFamily="34" charset="0"/>
                <a:cs typeface="Calibri" panose="020F0502020204030204" pitchFamily="34" charset="0"/>
              </a:rPr>
              <a:t>A table of people would connect to another table of Social Security Numbers by a 1 to 1 relationship.</a:t>
            </a:r>
          </a:p>
        </p:txBody>
      </p:sp>
      <p:graphicFrame>
        <p:nvGraphicFramePr>
          <p:cNvPr id="5" name="Table 5">
            <a:extLst>
              <a:ext uri="{FF2B5EF4-FFF2-40B4-BE49-F238E27FC236}">
                <a16:creationId xmlns:a16="http://schemas.microsoft.com/office/drawing/2014/main" id="{32459D83-282E-7981-4364-C4FBDE4907AB}"/>
              </a:ext>
            </a:extLst>
          </p:cNvPr>
          <p:cNvGraphicFramePr>
            <a:graphicFrameLocks noGrp="1"/>
          </p:cNvGraphicFramePr>
          <p:nvPr>
            <p:extLst>
              <p:ext uri="{D42A27DB-BD31-4B8C-83A1-F6EECF244321}">
                <p14:modId xmlns:p14="http://schemas.microsoft.com/office/powerpoint/2010/main" val="668627134"/>
              </p:ext>
            </p:extLst>
          </p:nvPr>
        </p:nvGraphicFramePr>
        <p:xfrm>
          <a:off x="2382253" y="2953512"/>
          <a:ext cx="4402667" cy="1838158"/>
        </p:xfrm>
        <a:graphic>
          <a:graphicData uri="http://schemas.openxmlformats.org/drawingml/2006/table">
            <a:tbl>
              <a:tblPr firstRow="1" bandRow="1">
                <a:tableStyleId>{F5AB1C69-6EDB-4FF4-983F-18BD219EF322}</a:tableStyleId>
              </a:tblPr>
              <a:tblGrid>
                <a:gridCol w="812800">
                  <a:extLst>
                    <a:ext uri="{9D8B030D-6E8A-4147-A177-3AD203B41FA5}">
                      <a16:colId xmlns:a16="http://schemas.microsoft.com/office/drawing/2014/main" val="1050049905"/>
                    </a:ext>
                  </a:extLst>
                </a:gridCol>
                <a:gridCol w="812800">
                  <a:extLst>
                    <a:ext uri="{9D8B030D-6E8A-4147-A177-3AD203B41FA5}">
                      <a16:colId xmlns:a16="http://schemas.microsoft.com/office/drawing/2014/main" val="1892522301"/>
                    </a:ext>
                  </a:extLst>
                </a:gridCol>
                <a:gridCol w="1253958">
                  <a:extLst>
                    <a:ext uri="{9D8B030D-6E8A-4147-A177-3AD203B41FA5}">
                      <a16:colId xmlns:a16="http://schemas.microsoft.com/office/drawing/2014/main" val="3544410481"/>
                    </a:ext>
                  </a:extLst>
                </a:gridCol>
                <a:gridCol w="1523109">
                  <a:extLst>
                    <a:ext uri="{9D8B030D-6E8A-4147-A177-3AD203B41FA5}">
                      <a16:colId xmlns:a16="http://schemas.microsoft.com/office/drawing/2014/main" val="3492376357"/>
                    </a:ext>
                  </a:extLst>
                </a:gridCol>
              </a:tblGrid>
              <a:tr h="585688">
                <a:tc>
                  <a:txBody>
                    <a:bodyPr/>
                    <a:lstStyle/>
                    <a:p>
                      <a:r>
                        <a:rPr lang="en-US" sz="1400" dirty="0"/>
                        <a:t>First Name</a:t>
                      </a:r>
                    </a:p>
                  </a:txBody>
                  <a:tcPr marL="68580" marR="68580" marT="34290" marB="34290">
                    <a:solidFill>
                      <a:srgbClr val="92D050"/>
                    </a:solidFill>
                  </a:tcPr>
                </a:tc>
                <a:tc>
                  <a:txBody>
                    <a:bodyPr/>
                    <a:lstStyle/>
                    <a:p>
                      <a:r>
                        <a:rPr lang="en-US" sz="1400" dirty="0"/>
                        <a:t>Last Name</a:t>
                      </a:r>
                    </a:p>
                  </a:txBody>
                  <a:tcPr marL="68580" marR="68580" marT="34290" marB="34290">
                    <a:solidFill>
                      <a:srgbClr val="92D050"/>
                    </a:solidFill>
                  </a:tcPr>
                </a:tc>
                <a:tc>
                  <a:txBody>
                    <a:bodyPr/>
                    <a:lstStyle/>
                    <a:p>
                      <a:r>
                        <a:rPr lang="en-US" sz="1400" dirty="0"/>
                        <a:t>Occupation</a:t>
                      </a:r>
                    </a:p>
                  </a:txBody>
                  <a:tcPr marL="68580" marR="68580" marT="34290" marB="34290">
                    <a:solidFill>
                      <a:srgbClr val="92D050"/>
                    </a:solidFill>
                  </a:tcPr>
                </a:tc>
                <a:tc>
                  <a:txBody>
                    <a:bodyPr/>
                    <a:lstStyle/>
                    <a:p>
                      <a:r>
                        <a:rPr lang="en-US" sz="1400" dirty="0"/>
                        <a:t>Social Sec #</a:t>
                      </a:r>
                    </a:p>
                  </a:txBody>
                  <a:tcPr marL="68580" marR="68580" marT="34290" marB="34290">
                    <a:solidFill>
                      <a:srgbClr val="92D050"/>
                    </a:solidFill>
                  </a:tcPr>
                </a:tc>
                <a:extLst>
                  <a:ext uri="{0D108BD9-81ED-4DB2-BD59-A6C34878D82A}">
                    <a16:rowId xmlns:a16="http://schemas.microsoft.com/office/drawing/2014/main" val="141854003"/>
                  </a:ext>
                </a:extLst>
              </a:tr>
              <a:tr h="333391">
                <a:tc>
                  <a:txBody>
                    <a:bodyPr/>
                    <a:lstStyle/>
                    <a:p>
                      <a:r>
                        <a:rPr lang="en-US" sz="1400" dirty="0"/>
                        <a:t>Peter</a:t>
                      </a:r>
                    </a:p>
                  </a:txBody>
                  <a:tcPr marL="68580" marR="68580" marT="34290" marB="34290"/>
                </a:tc>
                <a:tc>
                  <a:txBody>
                    <a:bodyPr/>
                    <a:lstStyle/>
                    <a:p>
                      <a:r>
                        <a:rPr lang="en-US" sz="1400" dirty="0"/>
                        <a:t>Pan</a:t>
                      </a:r>
                    </a:p>
                  </a:txBody>
                  <a:tcPr marL="68580" marR="68580" marT="34290" marB="34290"/>
                </a:tc>
                <a:tc>
                  <a:txBody>
                    <a:bodyPr/>
                    <a:lstStyle/>
                    <a:p>
                      <a:r>
                        <a:rPr lang="en-US" sz="1400" dirty="0"/>
                        <a:t>Lost Boy</a:t>
                      </a:r>
                    </a:p>
                  </a:txBody>
                  <a:tcPr marL="68580" marR="68580" marT="34290" marB="34290"/>
                </a:tc>
                <a:tc>
                  <a:txBody>
                    <a:bodyPr/>
                    <a:lstStyle/>
                    <a:p>
                      <a:r>
                        <a:rPr lang="en-US" sz="1400" dirty="0"/>
                        <a:t>123-456-789</a:t>
                      </a:r>
                    </a:p>
                  </a:txBody>
                  <a:tcPr marL="68580" marR="68580" marT="34290" marB="34290"/>
                </a:tc>
                <a:extLst>
                  <a:ext uri="{0D108BD9-81ED-4DB2-BD59-A6C34878D82A}">
                    <a16:rowId xmlns:a16="http://schemas.microsoft.com/office/drawing/2014/main" val="864596213"/>
                  </a:ext>
                </a:extLst>
              </a:tr>
              <a:tr h="585688">
                <a:tc>
                  <a:txBody>
                    <a:bodyPr/>
                    <a:lstStyle/>
                    <a:p>
                      <a:r>
                        <a:rPr lang="en-US" sz="1400" dirty="0"/>
                        <a:t>Captain</a:t>
                      </a:r>
                    </a:p>
                  </a:txBody>
                  <a:tcPr marL="68580" marR="68580" marT="34290" marB="34290"/>
                </a:tc>
                <a:tc>
                  <a:txBody>
                    <a:bodyPr/>
                    <a:lstStyle/>
                    <a:p>
                      <a:r>
                        <a:rPr lang="en-US" sz="1400" dirty="0"/>
                        <a:t>Hook</a:t>
                      </a:r>
                    </a:p>
                  </a:txBody>
                  <a:tcPr marL="68580" marR="68580" marT="34290" marB="34290"/>
                </a:tc>
                <a:tc>
                  <a:txBody>
                    <a:bodyPr/>
                    <a:lstStyle/>
                    <a:p>
                      <a:r>
                        <a:rPr lang="en-US" sz="1400" dirty="0"/>
                        <a:t>Pirate</a:t>
                      </a:r>
                    </a:p>
                  </a:txBody>
                  <a:tcPr marL="68580" marR="68580" marT="34290" marB="34290"/>
                </a:tc>
                <a:tc>
                  <a:txBody>
                    <a:bodyPr/>
                    <a:lstStyle/>
                    <a:p>
                      <a:r>
                        <a:rPr lang="en-US" sz="1400" dirty="0"/>
                        <a:t>432-543-765</a:t>
                      </a:r>
                    </a:p>
                  </a:txBody>
                  <a:tcPr marL="68580" marR="68580" marT="34290" marB="34290"/>
                </a:tc>
                <a:extLst>
                  <a:ext uri="{0D108BD9-81ED-4DB2-BD59-A6C34878D82A}">
                    <a16:rowId xmlns:a16="http://schemas.microsoft.com/office/drawing/2014/main" val="1376575917"/>
                  </a:ext>
                </a:extLst>
              </a:tr>
              <a:tr h="333391">
                <a:tc>
                  <a:txBody>
                    <a:bodyPr/>
                    <a:lstStyle/>
                    <a:p>
                      <a:r>
                        <a:rPr lang="en-US" sz="1400" dirty="0" err="1"/>
                        <a:t>Mr</a:t>
                      </a:r>
                      <a:endParaRPr lang="en-US" sz="1400" dirty="0"/>
                    </a:p>
                  </a:txBody>
                  <a:tcPr marL="68580" marR="68580" marT="34290" marB="34290"/>
                </a:tc>
                <a:tc>
                  <a:txBody>
                    <a:bodyPr/>
                    <a:lstStyle/>
                    <a:p>
                      <a:r>
                        <a:rPr lang="en-US" sz="1400" dirty="0"/>
                        <a:t>Smee</a:t>
                      </a:r>
                    </a:p>
                  </a:txBody>
                  <a:tcPr marL="68580" marR="68580" marT="34290" marB="34290"/>
                </a:tc>
                <a:tc>
                  <a:txBody>
                    <a:bodyPr/>
                    <a:lstStyle/>
                    <a:p>
                      <a:r>
                        <a:rPr lang="en-US" sz="1400" dirty="0"/>
                        <a:t>First Mate</a:t>
                      </a:r>
                    </a:p>
                  </a:txBody>
                  <a:tcPr marL="68580" marR="68580" marT="34290" marB="34290"/>
                </a:tc>
                <a:tc>
                  <a:txBody>
                    <a:bodyPr/>
                    <a:lstStyle/>
                    <a:p>
                      <a:r>
                        <a:rPr lang="en-US" sz="1400" dirty="0"/>
                        <a:t>098-876-765</a:t>
                      </a:r>
                    </a:p>
                  </a:txBody>
                  <a:tcPr marL="68580" marR="68580" marT="34290" marB="34290"/>
                </a:tc>
                <a:extLst>
                  <a:ext uri="{0D108BD9-81ED-4DB2-BD59-A6C34878D82A}">
                    <a16:rowId xmlns:a16="http://schemas.microsoft.com/office/drawing/2014/main" val="4183634068"/>
                  </a:ext>
                </a:extLst>
              </a:tr>
            </a:tbl>
          </a:graphicData>
        </a:graphic>
      </p:graphicFrame>
      <p:graphicFrame>
        <p:nvGraphicFramePr>
          <p:cNvPr id="6" name="Table 5">
            <a:extLst>
              <a:ext uri="{FF2B5EF4-FFF2-40B4-BE49-F238E27FC236}">
                <a16:creationId xmlns:a16="http://schemas.microsoft.com/office/drawing/2014/main" id="{6F298556-95FC-E1D0-73DE-4546240C3C2B}"/>
              </a:ext>
            </a:extLst>
          </p:cNvPr>
          <p:cNvGraphicFramePr>
            <a:graphicFrameLocks noGrp="1"/>
          </p:cNvGraphicFramePr>
          <p:nvPr>
            <p:extLst>
              <p:ext uri="{D42A27DB-BD31-4B8C-83A1-F6EECF244321}">
                <p14:modId xmlns:p14="http://schemas.microsoft.com/office/powerpoint/2010/main" val="2833150138"/>
              </p:ext>
            </p:extLst>
          </p:nvPr>
        </p:nvGraphicFramePr>
        <p:xfrm>
          <a:off x="7596739" y="2827363"/>
          <a:ext cx="2438400" cy="2090455"/>
        </p:xfrm>
        <a:graphic>
          <a:graphicData uri="http://schemas.openxmlformats.org/drawingml/2006/table">
            <a:tbl>
              <a:tblPr firstRow="1" bandRow="1">
                <a:tableStyleId>{93296810-A885-4BE3-A3E7-6D5BEEA58F35}</a:tableStyleId>
              </a:tblPr>
              <a:tblGrid>
                <a:gridCol w="1286933">
                  <a:extLst>
                    <a:ext uri="{9D8B030D-6E8A-4147-A177-3AD203B41FA5}">
                      <a16:colId xmlns:a16="http://schemas.microsoft.com/office/drawing/2014/main" val="1050049905"/>
                    </a:ext>
                  </a:extLst>
                </a:gridCol>
                <a:gridCol w="1151467">
                  <a:extLst>
                    <a:ext uri="{9D8B030D-6E8A-4147-A177-3AD203B41FA5}">
                      <a16:colId xmlns:a16="http://schemas.microsoft.com/office/drawing/2014/main" val="1892522301"/>
                    </a:ext>
                  </a:extLst>
                </a:gridCol>
              </a:tblGrid>
              <a:tr h="585688">
                <a:tc>
                  <a:txBody>
                    <a:bodyPr/>
                    <a:lstStyle/>
                    <a:p>
                      <a:r>
                        <a:rPr lang="en-US" sz="1400" dirty="0"/>
                        <a:t>Social Sec #</a:t>
                      </a:r>
                    </a:p>
                  </a:txBody>
                  <a:tcPr marL="68580" marR="68580" marT="34290" marB="34290">
                    <a:solidFill>
                      <a:schemeClr val="accent2"/>
                    </a:solidFill>
                  </a:tcPr>
                </a:tc>
                <a:tc>
                  <a:txBody>
                    <a:bodyPr/>
                    <a:lstStyle/>
                    <a:p>
                      <a:r>
                        <a:rPr lang="en-US" sz="1400" dirty="0"/>
                        <a:t>Retirement Eligibility</a:t>
                      </a:r>
                    </a:p>
                  </a:txBody>
                  <a:tcPr marL="68580" marR="68580" marT="34290" marB="34290">
                    <a:solidFill>
                      <a:schemeClr val="accent2"/>
                    </a:solidFill>
                  </a:tcPr>
                </a:tc>
                <a:extLst>
                  <a:ext uri="{0D108BD9-81ED-4DB2-BD59-A6C34878D82A}">
                    <a16:rowId xmlns:a16="http://schemas.microsoft.com/office/drawing/2014/main" val="141854003"/>
                  </a:ext>
                </a:extLst>
              </a:tr>
              <a:tr h="585688">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dirty="0"/>
                        <a:t>123-456-789</a:t>
                      </a:r>
                    </a:p>
                    <a:p>
                      <a:endParaRPr lang="en-US" sz="1400" dirty="0"/>
                    </a:p>
                  </a:txBody>
                  <a:tcPr marL="68580" marR="68580" marT="34290" marB="34290"/>
                </a:tc>
                <a:tc>
                  <a:txBody>
                    <a:bodyPr/>
                    <a:lstStyle/>
                    <a:p>
                      <a:r>
                        <a:rPr lang="en-US" sz="1400" dirty="0"/>
                        <a:t>Never</a:t>
                      </a:r>
                    </a:p>
                  </a:txBody>
                  <a:tcPr marL="68580" marR="68580" marT="34290" marB="34290"/>
                </a:tc>
                <a:extLst>
                  <a:ext uri="{0D108BD9-81ED-4DB2-BD59-A6C34878D82A}">
                    <a16:rowId xmlns:a16="http://schemas.microsoft.com/office/drawing/2014/main" val="864596213"/>
                  </a:ext>
                </a:extLst>
              </a:tr>
              <a:tr h="585688">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dirty="0"/>
                        <a:t>432-543-765</a:t>
                      </a:r>
                    </a:p>
                    <a:p>
                      <a:endParaRPr lang="en-US" sz="1400" dirty="0"/>
                    </a:p>
                  </a:txBody>
                  <a:tcPr marL="68580" marR="68580" marT="34290" marB="34290"/>
                </a:tc>
                <a:tc>
                  <a:txBody>
                    <a:bodyPr/>
                    <a:lstStyle/>
                    <a:p>
                      <a:r>
                        <a:rPr lang="en-US" sz="1400" dirty="0"/>
                        <a:t>April 1</a:t>
                      </a:r>
                    </a:p>
                  </a:txBody>
                  <a:tcPr marL="68580" marR="68580" marT="34290" marB="34290"/>
                </a:tc>
                <a:extLst>
                  <a:ext uri="{0D108BD9-81ED-4DB2-BD59-A6C34878D82A}">
                    <a16:rowId xmlns:a16="http://schemas.microsoft.com/office/drawing/2014/main" val="1376575917"/>
                  </a:ext>
                </a:extLst>
              </a:tr>
              <a:tr h="333391">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dirty="0"/>
                        <a:t>098-876-765</a:t>
                      </a:r>
                    </a:p>
                  </a:txBody>
                  <a:tcPr marL="68580" marR="68580" marT="34290" marB="34290"/>
                </a:tc>
                <a:tc>
                  <a:txBody>
                    <a:bodyPr/>
                    <a:lstStyle/>
                    <a:p>
                      <a:r>
                        <a:rPr lang="en-US" sz="1400" dirty="0"/>
                        <a:t>Nov 15</a:t>
                      </a:r>
                    </a:p>
                  </a:txBody>
                  <a:tcPr marL="68580" marR="68580" marT="34290" marB="34290"/>
                </a:tc>
                <a:extLst>
                  <a:ext uri="{0D108BD9-81ED-4DB2-BD59-A6C34878D82A}">
                    <a16:rowId xmlns:a16="http://schemas.microsoft.com/office/drawing/2014/main" val="4183634068"/>
                  </a:ext>
                </a:extLst>
              </a:tr>
            </a:tbl>
          </a:graphicData>
        </a:graphic>
      </p:graphicFrame>
      <p:cxnSp>
        <p:nvCxnSpPr>
          <p:cNvPr id="7" name="Straight Arrow Connector 6">
            <a:extLst>
              <a:ext uri="{FF2B5EF4-FFF2-40B4-BE49-F238E27FC236}">
                <a16:creationId xmlns:a16="http://schemas.microsoft.com/office/drawing/2014/main" id="{4B17D012-70F8-F3DB-B34F-D7B4836EFF3D}"/>
              </a:ext>
            </a:extLst>
          </p:cNvPr>
          <p:cNvCxnSpPr>
            <a:cxnSpLocks/>
          </p:cNvCxnSpPr>
          <p:nvPr/>
        </p:nvCxnSpPr>
        <p:spPr>
          <a:xfrm flipV="1">
            <a:off x="6784920" y="3546218"/>
            <a:ext cx="811819" cy="152400"/>
          </a:xfrm>
          <a:prstGeom prst="straightConnector1">
            <a:avLst/>
          </a:prstGeom>
          <a:ln w="57150">
            <a:solidFill>
              <a:srgbClr val="92D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4285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BD1F72B-F3F8-6DBA-17A3-86E15CA275DF}"/>
              </a:ext>
            </a:extLst>
          </p:cNvPr>
          <p:cNvSpPr>
            <a:spLocks noGrp="1"/>
          </p:cNvSpPr>
          <p:nvPr>
            <p:ph type="sldNum" sz="quarter" idx="12"/>
          </p:nvPr>
        </p:nvSpPr>
        <p:spPr/>
        <p:txBody>
          <a:bodyPr/>
          <a:lstStyle/>
          <a:p>
            <a:fld id="{294A09A9-5501-47C1-A89A-A340965A2BE2}" type="slidenum">
              <a:rPr lang="en-US" smtClean="0"/>
              <a:pPr/>
              <a:t>6</a:t>
            </a:fld>
            <a:endParaRPr lang="en-US" dirty="0"/>
          </a:p>
        </p:txBody>
      </p:sp>
      <p:sp>
        <p:nvSpPr>
          <p:cNvPr id="3" name="Text Placeholder 2">
            <a:extLst>
              <a:ext uri="{FF2B5EF4-FFF2-40B4-BE49-F238E27FC236}">
                <a16:creationId xmlns:a16="http://schemas.microsoft.com/office/drawing/2014/main" id="{6616EAF9-8439-9B6D-828F-E055C16FAA2E}"/>
              </a:ext>
            </a:extLst>
          </p:cNvPr>
          <p:cNvSpPr>
            <a:spLocks noGrp="1"/>
          </p:cNvSpPr>
          <p:nvPr>
            <p:ph type="body" sz="quarter" idx="13"/>
          </p:nvPr>
        </p:nvSpPr>
        <p:spPr/>
        <p:txBody>
          <a:bodyPr/>
          <a:lstStyle/>
          <a:p>
            <a:r>
              <a:rPr lang="en-US" dirty="0"/>
              <a:t>One to Many Relationship</a:t>
            </a:r>
          </a:p>
        </p:txBody>
      </p:sp>
      <p:sp>
        <p:nvSpPr>
          <p:cNvPr id="4" name="Content Placeholder 4">
            <a:extLst>
              <a:ext uri="{FF2B5EF4-FFF2-40B4-BE49-F238E27FC236}">
                <a16:creationId xmlns:a16="http://schemas.microsoft.com/office/drawing/2014/main" id="{54F795CD-B370-BD25-A9E2-1DD9EAD8DD54}"/>
              </a:ext>
            </a:extLst>
          </p:cNvPr>
          <p:cNvSpPr txBox="1">
            <a:spLocks/>
          </p:cNvSpPr>
          <p:nvPr/>
        </p:nvSpPr>
        <p:spPr>
          <a:xfrm>
            <a:off x="2676274" y="3916962"/>
            <a:ext cx="6839451" cy="132556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kern="0" dirty="0">
                <a:latin typeface="Calibri" panose="020F0502020204030204" pitchFamily="34" charset="0"/>
                <a:ea typeface="Roboto Light" panose="02000000000000000000" pitchFamily="2" charset="0"/>
                <a:cs typeface="Calibri" panose="020F0502020204030204" pitchFamily="34" charset="0"/>
              </a:rPr>
              <a:t>This means that for every row in a table, there are many matching records in another table.</a:t>
            </a:r>
          </a:p>
          <a:p>
            <a:pPr marL="0" indent="0">
              <a:buFont typeface="Arial" panose="020B0604020202020204" pitchFamily="34" charset="0"/>
              <a:buNone/>
            </a:pPr>
            <a:endParaRPr lang="en-US" dirty="0"/>
          </a:p>
        </p:txBody>
      </p:sp>
      <p:cxnSp>
        <p:nvCxnSpPr>
          <p:cNvPr id="5" name="Straight Connector 4">
            <a:extLst>
              <a:ext uri="{FF2B5EF4-FFF2-40B4-BE49-F238E27FC236}">
                <a16:creationId xmlns:a16="http://schemas.microsoft.com/office/drawing/2014/main" id="{30EBCAC0-8CFE-6C7C-9F3A-456B6CA193B4}"/>
              </a:ext>
            </a:extLst>
          </p:cNvPr>
          <p:cNvCxnSpPr/>
          <p:nvPr/>
        </p:nvCxnSpPr>
        <p:spPr>
          <a:xfrm>
            <a:off x="3824539" y="3092116"/>
            <a:ext cx="4286250" cy="0"/>
          </a:xfrm>
          <a:prstGeom prst="line">
            <a:avLst/>
          </a:prstGeom>
          <a:ln w="76200">
            <a:solidFill>
              <a:srgbClr val="42B9F7"/>
            </a:solidFill>
          </a:ln>
        </p:spPr>
        <p:style>
          <a:lnRef idx="1">
            <a:schemeClr val="accent1"/>
          </a:lnRef>
          <a:fillRef idx="0">
            <a:schemeClr val="accent1"/>
          </a:fillRef>
          <a:effectRef idx="0">
            <a:schemeClr val="accent1"/>
          </a:effectRef>
          <a:fontRef idx="minor">
            <a:schemeClr val="tx1"/>
          </a:fontRef>
        </p:style>
      </p:cxnSp>
      <p:sp>
        <p:nvSpPr>
          <p:cNvPr id="6" name="Text Placeholder 2">
            <a:extLst>
              <a:ext uri="{FF2B5EF4-FFF2-40B4-BE49-F238E27FC236}">
                <a16:creationId xmlns:a16="http://schemas.microsoft.com/office/drawing/2014/main" id="{82A179AA-61DB-80DF-B3B4-8AEBEA70E51E}"/>
              </a:ext>
            </a:extLst>
          </p:cNvPr>
          <p:cNvSpPr txBox="1">
            <a:spLocks/>
          </p:cNvSpPr>
          <p:nvPr/>
        </p:nvSpPr>
        <p:spPr>
          <a:xfrm>
            <a:off x="3538789" y="2910581"/>
            <a:ext cx="342900" cy="369332"/>
          </a:xfrm>
          <a:prstGeom prst="rect">
            <a:avLst/>
          </a:prstGeom>
        </p:spPr>
        <p:txBody>
          <a:bodyPr wrap="square" lIns="0" tIns="0" rIns="0" bIns="0">
            <a:spAutoFit/>
          </a:bodyPr>
          <a:lstStyle>
            <a:lvl1pPr marL="0">
              <a:defRPr sz="3200" b="0" i="0">
                <a:solidFill>
                  <a:schemeClr val="tx1">
                    <a:lumMod val="65000"/>
                    <a:lumOff val="35000"/>
                  </a:schemeClr>
                </a:solidFill>
                <a:latin typeface="Roboto Medium" panose="02000000000000000000" pitchFamily="2" charset="0"/>
                <a:ea typeface="Roboto Medium" panose="02000000000000000000" pitchFamily="2" charset="0"/>
                <a:cs typeface="Calibri"/>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2400" kern="0" dirty="0"/>
              <a:t>1</a:t>
            </a:r>
          </a:p>
        </p:txBody>
      </p:sp>
      <p:sp>
        <p:nvSpPr>
          <p:cNvPr id="7" name="Text Placeholder 2">
            <a:extLst>
              <a:ext uri="{FF2B5EF4-FFF2-40B4-BE49-F238E27FC236}">
                <a16:creationId xmlns:a16="http://schemas.microsoft.com/office/drawing/2014/main" id="{93BE8DB9-9B60-75B1-288D-A9BF2F86C560}"/>
              </a:ext>
            </a:extLst>
          </p:cNvPr>
          <p:cNvSpPr txBox="1">
            <a:spLocks/>
          </p:cNvSpPr>
          <p:nvPr/>
        </p:nvSpPr>
        <p:spPr>
          <a:xfrm>
            <a:off x="8282239" y="2889192"/>
            <a:ext cx="342900" cy="369332"/>
          </a:xfrm>
          <a:prstGeom prst="rect">
            <a:avLst/>
          </a:prstGeom>
        </p:spPr>
        <p:txBody>
          <a:bodyPr wrap="square" lIns="0" tIns="0" rIns="0" bIns="0">
            <a:spAutoFit/>
          </a:bodyPr>
          <a:lstStyle>
            <a:lvl1pPr marL="0">
              <a:defRPr sz="3200" b="0" i="0">
                <a:solidFill>
                  <a:schemeClr val="tx1">
                    <a:lumMod val="65000"/>
                    <a:lumOff val="35000"/>
                  </a:schemeClr>
                </a:solidFill>
                <a:latin typeface="Roboto Medium" panose="02000000000000000000" pitchFamily="2" charset="0"/>
                <a:ea typeface="Roboto Medium" panose="02000000000000000000" pitchFamily="2" charset="0"/>
                <a:cs typeface="Calibri"/>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2400" kern="0" dirty="0"/>
              <a:t>*</a:t>
            </a:r>
          </a:p>
        </p:txBody>
      </p:sp>
    </p:spTree>
    <p:extLst>
      <p:ext uri="{BB962C8B-B14F-4D97-AF65-F5344CB8AC3E}">
        <p14:creationId xmlns:p14="http://schemas.microsoft.com/office/powerpoint/2010/main" val="3754048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1EC6E4E-137B-A41E-7656-0EFE8DE3FCCA}"/>
              </a:ext>
            </a:extLst>
          </p:cNvPr>
          <p:cNvSpPr>
            <a:spLocks noGrp="1"/>
          </p:cNvSpPr>
          <p:nvPr>
            <p:ph type="sldNum" sz="quarter" idx="12"/>
          </p:nvPr>
        </p:nvSpPr>
        <p:spPr/>
        <p:txBody>
          <a:bodyPr/>
          <a:lstStyle/>
          <a:p>
            <a:fld id="{294A09A9-5501-47C1-A89A-A340965A2BE2}" type="slidenum">
              <a:rPr lang="en-US" smtClean="0"/>
              <a:pPr/>
              <a:t>7</a:t>
            </a:fld>
            <a:endParaRPr lang="en-US" dirty="0"/>
          </a:p>
        </p:txBody>
      </p:sp>
      <p:sp>
        <p:nvSpPr>
          <p:cNvPr id="3" name="Text Placeholder 2">
            <a:extLst>
              <a:ext uri="{FF2B5EF4-FFF2-40B4-BE49-F238E27FC236}">
                <a16:creationId xmlns:a16="http://schemas.microsoft.com/office/drawing/2014/main" id="{5974E1D0-0C77-5B57-7B3D-C6C355ED4F74}"/>
              </a:ext>
            </a:extLst>
          </p:cNvPr>
          <p:cNvSpPr>
            <a:spLocks noGrp="1"/>
          </p:cNvSpPr>
          <p:nvPr>
            <p:ph type="body" sz="quarter" idx="13"/>
          </p:nvPr>
        </p:nvSpPr>
        <p:spPr/>
        <p:txBody>
          <a:bodyPr/>
          <a:lstStyle/>
          <a:p>
            <a:r>
              <a:rPr lang="en-US" dirty="0"/>
              <a:t>One to Many Relationship: Example</a:t>
            </a:r>
          </a:p>
        </p:txBody>
      </p:sp>
      <p:sp>
        <p:nvSpPr>
          <p:cNvPr id="4" name="Content Placeholder 4">
            <a:extLst>
              <a:ext uri="{FF2B5EF4-FFF2-40B4-BE49-F238E27FC236}">
                <a16:creationId xmlns:a16="http://schemas.microsoft.com/office/drawing/2014/main" id="{E7E43B4C-DD0B-ACC6-7418-246AA7E611C3}"/>
              </a:ext>
            </a:extLst>
          </p:cNvPr>
          <p:cNvSpPr txBox="1">
            <a:spLocks/>
          </p:cNvSpPr>
          <p:nvPr/>
        </p:nvSpPr>
        <p:spPr>
          <a:xfrm>
            <a:off x="838200" y="1362532"/>
            <a:ext cx="10134600" cy="8307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a:latin typeface="Calibri" panose="020F0502020204030204" pitchFamily="34" charset="0"/>
                <a:cs typeface="Calibri" panose="020F0502020204030204" pitchFamily="34" charset="0"/>
              </a:rPr>
              <a:t>A table of locations would connect to another table of residents by a one to many relationship.</a:t>
            </a:r>
          </a:p>
        </p:txBody>
      </p:sp>
      <p:graphicFrame>
        <p:nvGraphicFramePr>
          <p:cNvPr id="14" name="Table 5">
            <a:extLst>
              <a:ext uri="{FF2B5EF4-FFF2-40B4-BE49-F238E27FC236}">
                <a16:creationId xmlns:a16="http://schemas.microsoft.com/office/drawing/2014/main" id="{CBA1C11C-C9FD-811F-D119-C4548A889379}"/>
              </a:ext>
            </a:extLst>
          </p:cNvPr>
          <p:cNvGraphicFramePr>
            <a:graphicFrameLocks noGrp="1"/>
          </p:cNvGraphicFramePr>
          <p:nvPr>
            <p:extLst>
              <p:ext uri="{D42A27DB-BD31-4B8C-83A1-F6EECF244321}">
                <p14:modId xmlns:p14="http://schemas.microsoft.com/office/powerpoint/2010/main" val="2311932329"/>
              </p:ext>
            </p:extLst>
          </p:nvPr>
        </p:nvGraphicFramePr>
        <p:xfrm>
          <a:off x="6096000" y="2770236"/>
          <a:ext cx="3331633" cy="2816191"/>
        </p:xfrm>
        <a:graphic>
          <a:graphicData uri="http://schemas.openxmlformats.org/drawingml/2006/table">
            <a:tbl>
              <a:tblPr firstRow="1" bandRow="1"/>
              <a:tblGrid>
                <a:gridCol w="832908">
                  <a:extLst>
                    <a:ext uri="{9D8B030D-6E8A-4147-A177-3AD203B41FA5}">
                      <a16:colId xmlns:a16="http://schemas.microsoft.com/office/drawing/2014/main" val="1050049905"/>
                    </a:ext>
                  </a:extLst>
                </a:gridCol>
                <a:gridCol w="832908">
                  <a:extLst>
                    <a:ext uri="{9D8B030D-6E8A-4147-A177-3AD203B41FA5}">
                      <a16:colId xmlns:a16="http://schemas.microsoft.com/office/drawing/2014/main" val="1892522301"/>
                    </a:ext>
                  </a:extLst>
                </a:gridCol>
                <a:gridCol w="1665817">
                  <a:extLst>
                    <a:ext uri="{9D8B030D-6E8A-4147-A177-3AD203B41FA5}">
                      <a16:colId xmlns:a16="http://schemas.microsoft.com/office/drawing/2014/main" val="3492376357"/>
                    </a:ext>
                  </a:extLst>
                </a:gridCol>
              </a:tblGrid>
              <a:tr h="564977">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sz="1400" dirty="0"/>
                        <a:t>First Name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9BBB59"/>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sz="1400" dirty="0"/>
                        <a:t>Last Name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9BBB59"/>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sz="1400" dirty="0"/>
                        <a:t>Zip Code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9BBB59"/>
                    </a:solidFill>
                  </a:tcPr>
                </a:tc>
                <a:extLst>
                  <a:ext uri="{0D108BD9-81ED-4DB2-BD59-A6C34878D82A}">
                    <a16:rowId xmlns:a16="http://schemas.microsoft.com/office/drawing/2014/main" val="141854003"/>
                  </a:ext>
                </a:extLst>
              </a:tr>
              <a:tr h="32160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Peter</a:t>
                      </a:r>
                    </a:p>
                  </a:txBody>
                  <a:tcPr marL="68580" marR="68580"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Pan</a:t>
                      </a:r>
                    </a:p>
                  </a:txBody>
                  <a:tcPr marL="68580" marR="68580"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87654</a:t>
                      </a:r>
                    </a:p>
                  </a:txBody>
                  <a:tcPr marL="68580" marR="68580"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tint val="40000"/>
                      </a:srgbClr>
                    </a:solidFill>
                  </a:tcPr>
                </a:tc>
                <a:extLst>
                  <a:ext uri="{0D108BD9-81ED-4DB2-BD59-A6C34878D82A}">
                    <a16:rowId xmlns:a16="http://schemas.microsoft.com/office/drawing/2014/main" val="864596213"/>
                  </a:ext>
                </a:extLst>
              </a:tr>
              <a:tr h="32160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Captain</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Hook</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65432</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tint val="20000"/>
                      </a:srgbClr>
                    </a:solidFill>
                  </a:tcPr>
                </a:tc>
                <a:extLst>
                  <a:ext uri="{0D108BD9-81ED-4DB2-BD59-A6C34878D82A}">
                    <a16:rowId xmlns:a16="http://schemas.microsoft.com/office/drawing/2014/main" val="1376575917"/>
                  </a:ext>
                </a:extLst>
              </a:tr>
              <a:tr h="32160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err="1"/>
                        <a:t>Mr</a:t>
                      </a:r>
                      <a:endParaRPr lang="en-US" sz="14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Smee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65432</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tint val="40000"/>
                      </a:srgbClr>
                    </a:solidFill>
                  </a:tcPr>
                </a:tc>
                <a:extLst>
                  <a:ext uri="{0D108BD9-81ED-4DB2-BD59-A6C34878D82A}">
                    <a16:rowId xmlns:a16="http://schemas.microsoft.com/office/drawing/2014/main" val="4183634068"/>
                  </a:ext>
                </a:extLst>
              </a:tr>
              <a:tr h="32160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Wendy</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Darling</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98765</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tint val="20000"/>
                      </a:srgbClr>
                    </a:solidFill>
                  </a:tcPr>
                </a:tc>
                <a:extLst>
                  <a:ext uri="{0D108BD9-81ED-4DB2-BD59-A6C34878D82A}">
                    <a16:rowId xmlns:a16="http://schemas.microsoft.com/office/drawing/2014/main" val="1450751855"/>
                  </a:ext>
                </a:extLst>
              </a:tr>
              <a:tr h="32160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John</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Darling</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98765</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tint val="40000"/>
                      </a:srgbClr>
                    </a:solidFill>
                  </a:tcPr>
                </a:tc>
                <a:extLst>
                  <a:ext uri="{0D108BD9-81ED-4DB2-BD59-A6C34878D82A}">
                    <a16:rowId xmlns:a16="http://schemas.microsoft.com/office/drawing/2014/main" val="113133578"/>
                  </a:ext>
                </a:extLst>
              </a:tr>
              <a:tr h="32160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Tinker</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Bell</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76567</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tint val="20000"/>
                      </a:srgbClr>
                    </a:solidFill>
                  </a:tcPr>
                </a:tc>
                <a:extLst>
                  <a:ext uri="{0D108BD9-81ED-4DB2-BD59-A6C34878D82A}">
                    <a16:rowId xmlns:a16="http://schemas.microsoft.com/office/drawing/2014/main" val="330353335"/>
                  </a:ext>
                </a:extLst>
              </a:tr>
              <a:tr h="32160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Michael</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Darling</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98765</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tint val="40000"/>
                      </a:srgbClr>
                    </a:solidFill>
                  </a:tcPr>
                </a:tc>
                <a:extLst>
                  <a:ext uri="{0D108BD9-81ED-4DB2-BD59-A6C34878D82A}">
                    <a16:rowId xmlns:a16="http://schemas.microsoft.com/office/drawing/2014/main" val="20092874"/>
                  </a:ext>
                </a:extLst>
              </a:tr>
            </a:tbl>
          </a:graphicData>
        </a:graphic>
      </p:graphicFrame>
      <p:graphicFrame>
        <p:nvGraphicFramePr>
          <p:cNvPr id="15" name="Table 14">
            <a:extLst>
              <a:ext uri="{FF2B5EF4-FFF2-40B4-BE49-F238E27FC236}">
                <a16:creationId xmlns:a16="http://schemas.microsoft.com/office/drawing/2014/main" id="{06C4F5FF-2FE0-CA11-B8D1-7765A5FA3978}"/>
              </a:ext>
            </a:extLst>
          </p:cNvPr>
          <p:cNvGraphicFramePr>
            <a:graphicFrameLocks noGrp="1"/>
          </p:cNvGraphicFramePr>
          <p:nvPr>
            <p:extLst>
              <p:ext uri="{D42A27DB-BD31-4B8C-83A1-F6EECF244321}">
                <p14:modId xmlns:p14="http://schemas.microsoft.com/office/powerpoint/2010/main" val="3882474443"/>
              </p:ext>
            </p:extLst>
          </p:nvPr>
        </p:nvGraphicFramePr>
        <p:xfrm>
          <a:off x="2667000" y="2887576"/>
          <a:ext cx="2264528" cy="2581510"/>
        </p:xfrm>
        <a:graphic>
          <a:graphicData uri="http://schemas.openxmlformats.org/drawingml/2006/table">
            <a:tbl>
              <a:tblPr firstRow="1" bandRow="1"/>
              <a:tblGrid>
                <a:gridCol w="1132264">
                  <a:extLst>
                    <a:ext uri="{9D8B030D-6E8A-4147-A177-3AD203B41FA5}">
                      <a16:colId xmlns:a16="http://schemas.microsoft.com/office/drawing/2014/main" val="1050049905"/>
                    </a:ext>
                  </a:extLst>
                </a:gridCol>
                <a:gridCol w="1132264">
                  <a:extLst>
                    <a:ext uri="{9D8B030D-6E8A-4147-A177-3AD203B41FA5}">
                      <a16:colId xmlns:a16="http://schemas.microsoft.com/office/drawing/2014/main" val="3142366080"/>
                    </a:ext>
                  </a:extLst>
                </a:gridCol>
              </a:tblGrid>
              <a:tr h="321602">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sz="1400" dirty="0"/>
                        <a:t>Location</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79646"/>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sz="1400" dirty="0"/>
                        <a:t>Zip Code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79646"/>
                    </a:solidFill>
                  </a:tcPr>
                </a:tc>
                <a:extLst>
                  <a:ext uri="{0D108BD9-81ED-4DB2-BD59-A6C34878D82A}">
                    <a16:rowId xmlns:a16="http://schemas.microsoft.com/office/drawing/2014/main" val="141854003"/>
                  </a:ext>
                </a:extLst>
              </a:tr>
              <a:tr h="564977">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1400" dirty="0"/>
                        <a:t>London</a:t>
                      </a:r>
                    </a:p>
                    <a:p>
                      <a:endParaRPr lang="en-US" sz="1400" dirty="0"/>
                    </a:p>
                  </a:txBody>
                  <a:tcPr marL="68580" marR="68580"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79646">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98765</a:t>
                      </a:r>
                    </a:p>
                  </a:txBody>
                  <a:tcPr marL="68580" marR="68580"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79646">
                        <a:tint val="40000"/>
                      </a:srgbClr>
                    </a:solidFill>
                  </a:tcPr>
                </a:tc>
                <a:extLst>
                  <a:ext uri="{0D108BD9-81ED-4DB2-BD59-A6C34878D82A}">
                    <a16:rowId xmlns:a16="http://schemas.microsoft.com/office/drawing/2014/main" val="864596213"/>
                  </a:ext>
                </a:extLst>
              </a:tr>
              <a:tr h="564977">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1400" dirty="0"/>
                        <a:t>Neverland</a:t>
                      </a:r>
                    </a:p>
                    <a:p>
                      <a:endParaRPr lang="en-US" sz="14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79646">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400" dirty="0"/>
                        <a:t>87654</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79646">
                        <a:tint val="20000"/>
                      </a:srgbClr>
                    </a:solidFill>
                  </a:tcPr>
                </a:tc>
                <a:extLst>
                  <a:ext uri="{0D108BD9-81ED-4DB2-BD59-A6C34878D82A}">
                    <a16:rowId xmlns:a16="http://schemas.microsoft.com/office/drawing/2014/main" val="1376575917"/>
                  </a:ext>
                </a:extLst>
              </a:tr>
              <a:tr h="564977">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1400" dirty="0"/>
                        <a:t>The Jolly Roger</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79646">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1400" dirty="0"/>
                        <a:t>65432</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79646">
                        <a:tint val="40000"/>
                      </a:srgbClr>
                    </a:solidFill>
                  </a:tcPr>
                </a:tc>
                <a:extLst>
                  <a:ext uri="{0D108BD9-81ED-4DB2-BD59-A6C34878D82A}">
                    <a16:rowId xmlns:a16="http://schemas.microsoft.com/office/drawing/2014/main" val="4183634068"/>
                  </a:ext>
                </a:extLst>
              </a:tr>
              <a:tr h="564977">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1400" dirty="0"/>
                        <a:t>Pixie Hollow</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79646">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1400" dirty="0"/>
                        <a:t>76567</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79646">
                        <a:tint val="20000"/>
                      </a:srgbClr>
                    </a:solidFill>
                  </a:tcPr>
                </a:tc>
                <a:extLst>
                  <a:ext uri="{0D108BD9-81ED-4DB2-BD59-A6C34878D82A}">
                    <a16:rowId xmlns:a16="http://schemas.microsoft.com/office/drawing/2014/main" val="2591832807"/>
                  </a:ext>
                </a:extLst>
              </a:tr>
            </a:tbl>
          </a:graphicData>
        </a:graphic>
      </p:graphicFrame>
      <p:cxnSp>
        <p:nvCxnSpPr>
          <p:cNvPr id="16" name="Straight Arrow Connector 15">
            <a:extLst>
              <a:ext uri="{FF2B5EF4-FFF2-40B4-BE49-F238E27FC236}">
                <a16:creationId xmlns:a16="http://schemas.microsoft.com/office/drawing/2014/main" id="{56A12BC0-C14D-501B-1E3A-B69B395E3386}"/>
              </a:ext>
            </a:extLst>
          </p:cNvPr>
          <p:cNvCxnSpPr>
            <a:cxnSpLocks/>
          </p:cNvCxnSpPr>
          <p:nvPr/>
        </p:nvCxnSpPr>
        <p:spPr>
          <a:xfrm>
            <a:off x="3606461" y="3532236"/>
            <a:ext cx="2489539" cy="914400"/>
          </a:xfrm>
          <a:prstGeom prst="straightConnector1">
            <a:avLst/>
          </a:prstGeom>
          <a:noFill/>
          <a:ln w="57150" cap="flat" cmpd="sng" algn="ctr">
            <a:solidFill>
              <a:srgbClr val="92D050"/>
            </a:solidFill>
            <a:prstDash val="solid"/>
            <a:tailEnd type="triangle"/>
          </a:ln>
          <a:effectLst/>
        </p:spPr>
      </p:cxnSp>
      <p:cxnSp>
        <p:nvCxnSpPr>
          <p:cNvPr id="17" name="Straight Arrow Connector 16">
            <a:extLst>
              <a:ext uri="{FF2B5EF4-FFF2-40B4-BE49-F238E27FC236}">
                <a16:creationId xmlns:a16="http://schemas.microsoft.com/office/drawing/2014/main" id="{DCDF173B-3523-BC61-1C83-1E9DD765AC1E}"/>
              </a:ext>
            </a:extLst>
          </p:cNvPr>
          <p:cNvCxnSpPr>
            <a:cxnSpLocks/>
          </p:cNvCxnSpPr>
          <p:nvPr/>
        </p:nvCxnSpPr>
        <p:spPr>
          <a:xfrm>
            <a:off x="3657600" y="3532236"/>
            <a:ext cx="2514600" cy="1219200"/>
          </a:xfrm>
          <a:prstGeom prst="straightConnector1">
            <a:avLst/>
          </a:prstGeom>
          <a:noFill/>
          <a:ln w="57150" cap="flat" cmpd="sng" algn="ctr">
            <a:solidFill>
              <a:srgbClr val="92D050"/>
            </a:solidFill>
            <a:prstDash val="solid"/>
            <a:tailEnd type="triangle"/>
          </a:ln>
          <a:effectLst/>
        </p:spPr>
      </p:cxnSp>
      <p:cxnSp>
        <p:nvCxnSpPr>
          <p:cNvPr id="18" name="Straight Arrow Connector 17">
            <a:extLst>
              <a:ext uri="{FF2B5EF4-FFF2-40B4-BE49-F238E27FC236}">
                <a16:creationId xmlns:a16="http://schemas.microsoft.com/office/drawing/2014/main" id="{56EC37D2-2D76-4A6D-F146-CAB0AEE803B4}"/>
              </a:ext>
            </a:extLst>
          </p:cNvPr>
          <p:cNvCxnSpPr>
            <a:cxnSpLocks/>
          </p:cNvCxnSpPr>
          <p:nvPr/>
        </p:nvCxnSpPr>
        <p:spPr>
          <a:xfrm>
            <a:off x="3606461" y="3532236"/>
            <a:ext cx="2489539" cy="1914675"/>
          </a:xfrm>
          <a:prstGeom prst="straightConnector1">
            <a:avLst/>
          </a:prstGeom>
          <a:noFill/>
          <a:ln w="57150" cap="flat" cmpd="sng" algn="ctr">
            <a:solidFill>
              <a:srgbClr val="92D050"/>
            </a:solidFill>
            <a:prstDash val="solid"/>
            <a:tailEnd type="triangle"/>
          </a:ln>
          <a:effectLst/>
        </p:spPr>
      </p:cxnSp>
    </p:spTree>
    <p:extLst>
      <p:ext uri="{BB962C8B-B14F-4D97-AF65-F5344CB8AC3E}">
        <p14:creationId xmlns:p14="http://schemas.microsoft.com/office/powerpoint/2010/main" val="977146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DB6268C-83BD-69BB-64F4-8D7988E54469}"/>
              </a:ext>
            </a:extLst>
          </p:cNvPr>
          <p:cNvSpPr>
            <a:spLocks noGrp="1"/>
          </p:cNvSpPr>
          <p:nvPr>
            <p:ph type="sldNum" sz="quarter" idx="12"/>
          </p:nvPr>
        </p:nvSpPr>
        <p:spPr/>
        <p:txBody>
          <a:bodyPr/>
          <a:lstStyle/>
          <a:p>
            <a:fld id="{294A09A9-5501-47C1-A89A-A340965A2BE2}" type="slidenum">
              <a:rPr lang="en-US" smtClean="0"/>
              <a:pPr/>
              <a:t>8</a:t>
            </a:fld>
            <a:endParaRPr lang="en-US" dirty="0"/>
          </a:p>
        </p:txBody>
      </p:sp>
      <p:sp>
        <p:nvSpPr>
          <p:cNvPr id="3" name="Text Placeholder 2">
            <a:extLst>
              <a:ext uri="{FF2B5EF4-FFF2-40B4-BE49-F238E27FC236}">
                <a16:creationId xmlns:a16="http://schemas.microsoft.com/office/drawing/2014/main" id="{173188A0-2868-44C1-ECD0-0AE44AD3FA04}"/>
              </a:ext>
            </a:extLst>
          </p:cNvPr>
          <p:cNvSpPr>
            <a:spLocks noGrp="1"/>
          </p:cNvSpPr>
          <p:nvPr>
            <p:ph type="body" sz="quarter" idx="13"/>
          </p:nvPr>
        </p:nvSpPr>
        <p:spPr/>
        <p:txBody>
          <a:bodyPr/>
          <a:lstStyle/>
          <a:p>
            <a:r>
              <a:rPr lang="en-US" dirty="0"/>
              <a:t>Many to Many Relationship</a:t>
            </a:r>
          </a:p>
        </p:txBody>
      </p:sp>
      <p:sp>
        <p:nvSpPr>
          <p:cNvPr id="4" name="Content Placeholder 4">
            <a:extLst>
              <a:ext uri="{FF2B5EF4-FFF2-40B4-BE49-F238E27FC236}">
                <a16:creationId xmlns:a16="http://schemas.microsoft.com/office/drawing/2014/main" id="{BAE6E2D1-A95D-B748-6CA2-74AFD9E2B686}"/>
              </a:ext>
            </a:extLst>
          </p:cNvPr>
          <p:cNvSpPr txBox="1">
            <a:spLocks/>
          </p:cNvSpPr>
          <p:nvPr/>
        </p:nvSpPr>
        <p:spPr>
          <a:xfrm>
            <a:off x="2676274" y="3916962"/>
            <a:ext cx="6839451" cy="132556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kern="0" dirty="0">
                <a:latin typeface="Calibri" panose="020F0502020204030204" pitchFamily="34" charset="0"/>
                <a:ea typeface="Roboto Light" panose="02000000000000000000" pitchFamily="2" charset="0"/>
                <a:cs typeface="Calibri" panose="020F0502020204030204" pitchFamily="34" charset="0"/>
              </a:rPr>
              <a:t>This means that a record exists many times in one table and many times in another table.</a:t>
            </a:r>
          </a:p>
          <a:p>
            <a:pPr marL="0" indent="0">
              <a:buFont typeface="Arial" panose="020B0604020202020204" pitchFamily="34" charset="0"/>
              <a:buNone/>
            </a:pPr>
            <a:endParaRPr lang="en-US" dirty="0"/>
          </a:p>
        </p:txBody>
      </p:sp>
      <p:cxnSp>
        <p:nvCxnSpPr>
          <p:cNvPr id="5" name="Straight Connector 4">
            <a:extLst>
              <a:ext uri="{FF2B5EF4-FFF2-40B4-BE49-F238E27FC236}">
                <a16:creationId xmlns:a16="http://schemas.microsoft.com/office/drawing/2014/main" id="{C6A467F9-CD90-E973-98E3-F1824AE7B3D0}"/>
              </a:ext>
            </a:extLst>
          </p:cNvPr>
          <p:cNvCxnSpPr/>
          <p:nvPr/>
        </p:nvCxnSpPr>
        <p:spPr>
          <a:xfrm>
            <a:off x="3824539" y="3092116"/>
            <a:ext cx="4286250" cy="0"/>
          </a:xfrm>
          <a:prstGeom prst="line">
            <a:avLst/>
          </a:prstGeom>
          <a:ln w="76200">
            <a:solidFill>
              <a:srgbClr val="42B9F7"/>
            </a:solidFill>
          </a:ln>
        </p:spPr>
        <p:style>
          <a:lnRef idx="1">
            <a:schemeClr val="accent1"/>
          </a:lnRef>
          <a:fillRef idx="0">
            <a:schemeClr val="accent1"/>
          </a:fillRef>
          <a:effectRef idx="0">
            <a:schemeClr val="accent1"/>
          </a:effectRef>
          <a:fontRef idx="minor">
            <a:schemeClr val="tx1"/>
          </a:fontRef>
        </p:style>
      </p:cxnSp>
      <p:sp>
        <p:nvSpPr>
          <p:cNvPr id="6" name="Text Placeholder 2">
            <a:extLst>
              <a:ext uri="{FF2B5EF4-FFF2-40B4-BE49-F238E27FC236}">
                <a16:creationId xmlns:a16="http://schemas.microsoft.com/office/drawing/2014/main" id="{72A33FA6-4C12-E043-F600-271A6849B5AB}"/>
              </a:ext>
            </a:extLst>
          </p:cNvPr>
          <p:cNvSpPr txBox="1">
            <a:spLocks/>
          </p:cNvSpPr>
          <p:nvPr/>
        </p:nvSpPr>
        <p:spPr>
          <a:xfrm>
            <a:off x="3538789" y="2910581"/>
            <a:ext cx="342900" cy="369332"/>
          </a:xfrm>
          <a:prstGeom prst="rect">
            <a:avLst/>
          </a:prstGeom>
        </p:spPr>
        <p:txBody>
          <a:bodyPr wrap="square" lIns="0" tIns="0" rIns="0" bIns="0">
            <a:spAutoFit/>
          </a:bodyPr>
          <a:lstStyle>
            <a:lvl1pPr marL="0">
              <a:defRPr sz="3200" b="0" i="0">
                <a:solidFill>
                  <a:schemeClr val="tx1">
                    <a:lumMod val="65000"/>
                    <a:lumOff val="35000"/>
                  </a:schemeClr>
                </a:solidFill>
                <a:latin typeface="Roboto Medium" panose="02000000000000000000" pitchFamily="2" charset="0"/>
                <a:ea typeface="Roboto Medium" panose="02000000000000000000" pitchFamily="2" charset="0"/>
                <a:cs typeface="Calibri"/>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2400" kern="0" dirty="0"/>
              <a:t>*</a:t>
            </a:r>
          </a:p>
        </p:txBody>
      </p:sp>
      <p:sp>
        <p:nvSpPr>
          <p:cNvPr id="7" name="Text Placeholder 2">
            <a:extLst>
              <a:ext uri="{FF2B5EF4-FFF2-40B4-BE49-F238E27FC236}">
                <a16:creationId xmlns:a16="http://schemas.microsoft.com/office/drawing/2014/main" id="{C0DF74F4-9FF1-EFB1-CBA4-EEE540155FFB}"/>
              </a:ext>
            </a:extLst>
          </p:cNvPr>
          <p:cNvSpPr txBox="1">
            <a:spLocks/>
          </p:cNvSpPr>
          <p:nvPr/>
        </p:nvSpPr>
        <p:spPr>
          <a:xfrm>
            <a:off x="8282239" y="2889192"/>
            <a:ext cx="342900" cy="369332"/>
          </a:xfrm>
          <a:prstGeom prst="rect">
            <a:avLst/>
          </a:prstGeom>
        </p:spPr>
        <p:txBody>
          <a:bodyPr wrap="square" lIns="0" tIns="0" rIns="0" bIns="0">
            <a:spAutoFit/>
          </a:bodyPr>
          <a:lstStyle>
            <a:lvl1pPr marL="0">
              <a:defRPr sz="3200" b="0" i="0">
                <a:solidFill>
                  <a:schemeClr val="tx1">
                    <a:lumMod val="65000"/>
                    <a:lumOff val="35000"/>
                  </a:schemeClr>
                </a:solidFill>
                <a:latin typeface="Roboto Medium" panose="02000000000000000000" pitchFamily="2" charset="0"/>
                <a:ea typeface="Roboto Medium" panose="02000000000000000000" pitchFamily="2" charset="0"/>
                <a:cs typeface="Calibri"/>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2400" kern="0" dirty="0"/>
              <a:t>*</a:t>
            </a:r>
          </a:p>
        </p:txBody>
      </p:sp>
    </p:spTree>
    <p:extLst>
      <p:ext uri="{BB962C8B-B14F-4D97-AF65-F5344CB8AC3E}">
        <p14:creationId xmlns:p14="http://schemas.microsoft.com/office/powerpoint/2010/main" val="1839176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21EEB-604F-5101-BA3D-F3640066C7F9}"/>
              </a:ext>
            </a:extLst>
          </p:cNvPr>
          <p:cNvSpPr>
            <a:spLocks noGrp="1"/>
          </p:cNvSpPr>
          <p:nvPr>
            <p:ph type="sldNum" sz="quarter" idx="12"/>
          </p:nvPr>
        </p:nvSpPr>
        <p:spPr/>
        <p:txBody>
          <a:bodyPr/>
          <a:lstStyle/>
          <a:p>
            <a:fld id="{294A09A9-5501-47C1-A89A-A340965A2BE2}" type="slidenum">
              <a:rPr lang="en-US" smtClean="0"/>
              <a:pPr/>
              <a:t>9</a:t>
            </a:fld>
            <a:endParaRPr lang="en-US" dirty="0"/>
          </a:p>
        </p:txBody>
      </p:sp>
      <p:sp>
        <p:nvSpPr>
          <p:cNvPr id="3" name="Text Placeholder 2">
            <a:extLst>
              <a:ext uri="{FF2B5EF4-FFF2-40B4-BE49-F238E27FC236}">
                <a16:creationId xmlns:a16="http://schemas.microsoft.com/office/drawing/2014/main" id="{3585FC59-59FA-7F84-24E0-9360BA91A9B9}"/>
              </a:ext>
            </a:extLst>
          </p:cNvPr>
          <p:cNvSpPr>
            <a:spLocks noGrp="1"/>
          </p:cNvSpPr>
          <p:nvPr>
            <p:ph type="body" sz="quarter" idx="13"/>
          </p:nvPr>
        </p:nvSpPr>
        <p:spPr/>
        <p:txBody>
          <a:bodyPr/>
          <a:lstStyle/>
          <a:p>
            <a:r>
              <a:rPr lang="en-US" dirty="0"/>
              <a:t>Many to Many Relationship: Example</a:t>
            </a:r>
          </a:p>
        </p:txBody>
      </p:sp>
      <p:sp>
        <p:nvSpPr>
          <p:cNvPr id="4" name="Content Placeholder 4">
            <a:extLst>
              <a:ext uri="{FF2B5EF4-FFF2-40B4-BE49-F238E27FC236}">
                <a16:creationId xmlns:a16="http://schemas.microsoft.com/office/drawing/2014/main" id="{297781C3-ABD7-2D0A-1FA7-2157FAD797FC}"/>
              </a:ext>
            </a:extLst>
          </p:cNvPr>
          <p:cNvSpPr txBox="1">
            <a:spLocks/>
          </p:cNvSpPr>
          <p:nvPr/>
        </p:nvSpPr>
        <p:spPr>
          <a:xfrm>
            <a:off x="838200" y="1216228"/>
            <a:ext cx="10134600" cy="8307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a:latin typeface="Calibri" panose="020F0502020204030204" pitchFamily="34" charset="0"/>
                <a:cs typeface="Calibri" panose="020F0502020204030204" pitchFamily="34" charset="0"/>
              </a:rPr>
              <a:t>Each class will have many students, and any students will take many classes.</a:t>
            </a:r>
          </a:p>
        </p:txBody>
      </p:sp>
      <p:graphicFrame>
        <p:nvGraphicFramePr>
          <p:cNvPr id="5" name="Table 5">
            <a:extLst>
              <a:ext uri="{FF2B5EF4-FFF2-40B4-BE49-F238E27FC236}">
                <a16:creationId xmlns:a16="http://schemas.microsoft.com/office/drawing/2014/main" id="{7DF66A7F-8CF5-F86C-A448-99EAE528569D}"/>
              </a:ext>
            </a:extLst>
          </p:cNvPr>
          <p:cNvGraphicFramePr>
            <a:graphicFrameLocks noGrp="1"/>
          </p:cNvGraphicFramePr>
          <p:nvPr>
            <p:extLst>
              <p:ext uri="{D42A27DB-BD31-4B8C-83A1-F6EECF244321}">
                <p14:modId xmlns:p14="http://schemas.microsoft.com/office/powerpoint/2010/main" val="210844730"/>
              </p:ext>
            </p:extLst>
          </p:nvPr>
        </p:nvGraphicFramePr>
        <p:xfrm>
          <a:off x="6462512" y="2437949"/>
          <a:ext cx="3331633" cy="2816191"/>
        </p:xfrm>
        <a:graphic>
          <a:graphicData uri="http://schemas.openxmlformats.org/drawingml/2006/table">
            <a:tbl>
              <a:tblPr firstRow="1" bandRow="1">
                <a:tableStyleId>{F5AB1C69-6EDB-4FF4-983F-18BD219EF322}</a:tableStyleId>
              </a:tblPr>
              <a:tblGrid>
                <a:gridCol w="832908">
                  <a:extLst>
                    <a:ext uri="{9D8B030D-6E8A-4147-A177-3AD203B41FA5}">
                      <a16:colId xmlns:a16="http://schemas.microsoft.com/office/drawing/2014/main" val="1050049905"/>
                    </a:ext>
                  </a:extLst>
                </a:gridCol>
                <a:gridCol w="832908">
                  <a:extLst>
                    <a:ext uri="{9D8B030D-6E8A-4147-A177-3AD203B41FA5}">
                      <a16:colId xmlns:a16="http://schemas.microsoft.com/office/drawing/2014/main" val="1892522301"/>
                    </a:ext>
                  </a:extLst>
                </a:gridCol>
                <a:gridCol w="1665817">
                  <a:extLst>
                    <a:ext uri="{9D8B030D-6E8A-4147-A177-3AD203B41FA5}">
                      <a16:colId xmlns:a16="http://schemas.microsoft.com/office/drawing/2014/main" val="3492376357"/>
                    </a:ext>
                  </a:extLst>
                </a:gridCol>
              </a:tblGrid>
              <a:tr h="564977">
                <a:tc>
                  <a:txBody>
                    <a:bodyPr/>
                    <a:lstStyle/>
                    <a:p>
                      <a:r>
                        <a:rPr lang="en-US" sz="1400" dirty="0"/>
                        <a:t>First Name</a:t>
                      </a:r>
                    </a:p>
                  </a:txBody>
                  <a:tcPr marL="68580" marR="68580" marT="34290" marB="34290">
                    <a:solidFill>
                      <a:srgbClr val="92D050"/>
                    </a:solidFill>
                  </a:tcPr>
                </a:tc>
                <a:tc>
                  <a:txBody>
                    <a:bodyPr/>
                    <a:lstStyle/>
                    <a:p>
                      <a:r>
                        <a:rPr lang="en-US" sz="1400" dirty="0"/>
                        <a:t>Last Name</a:t>
                      </a:r>
                    </a:p>
                  </a:txBody>
                  <a:tcPr marL="68580" marR="68580" marT="34290" marB="34290">
                    <a:solidFill>
                      <a:srgbClr val="92D050"/>
                    </a:solidFill>
                  </a:tcPr>
                </a:tc>
                <a:tc>
                  <a:txBody>
                    <a:bodyPr/>
                    <a:lstStyle/>
                    <a:p>
                      <a:r>
                        <a:rPr lang="en-US" sz="1400" dirty="0"/>
                        <a:t>Zip Code</a:t>
                      </a:r>
                    </a:p>
                  </a:txBody>
                  <a:tcPr marL="68580" marR="68580" marT="34290" marB="34290">
                    <a:solidFill>
                      <a:srgbClr val="92D050"/>
                    </a:solidFill>
                  </a:tcPr>
                </a:tc>
                <a:extLst>
                  <a:ext uri="{0D108BD9-81ED-4DB2-BD59-A6C34878D82A}">
                    <a16:rowId xmlns:a16="http://schemas.microsoft.com/office/drawing/2014/main" val="141854003"/>
                  </a:ext>
                </a:extLst>
              </a:tr>
              <a:tr h="321602">
                <a:tc>
                  <a:txBody>
                    <a:bodyPr/>
                    <a:lstStyle/>
                    <a:p>
                      <a:r>
                        <a:rPr lang="en-US" sz="1400" dirty="0"/>
                        <a:t>Peter</a:t>
                      </a:r>
                    </a:p>
                  </a:txBody>
                  <a:tcPr marL="68580" marR="68580" marT="34290" marB="34290"/>
                </a:tc>
                <a:tc>
                  <a:txBody>
                    <a:bodyPr/>
                    <a:lstStyle/>
                    <a:p>
                      <a:r>
                        <a:rPr lang="en-US" sz="1400" dirty="0"/>
                        <a:t>Pan</a:t>
                      </a:r>
                    </a:p>
                  </a:txBody>
                  <a:tcPr marL="68580" marR="68580" marT="34290" marB="34290"/>
                </a:tc>
                <a:tc>
                  <a:txBody>
                    <a:bodyPr/>
                    <a:lstStyle/>
                    <a:p>
                      <a:r>
                        <a:rPr lang="en-US" sz="1400" dirty="0"/>
                        <a:t>87654</a:t>
                      </a:r>
                    </a:p>
                  </a:txBody>
                  <a:tcPr marL="68580" marR="68580" marT="34290" marB="34290"/>
                </a:tc>
                <a:extLst>
                  <a:ext uri="{0D108BD9-81ED-4DB2-BD59-A6C34878D82A}">
                    <a16:rowId xmlns:a16="http://schemas.microsoft.com/office/drawing/2014/main" val="864596213"/>
                  </a:ext>
                </a:extLst>
              </a:tr>
              <a:tr h="321602">
                <a:tc>
                  <a:txBody>
                    <a:bodyPr/>
                    <a:lstStyle/>
                    <a:p>
                      <a:r>
                        <a:rPr lang="en-US" sz="1400" dirty="0"/>
                        <a:t>Captain</a:t>
                      </a:r>
                    </a:p>
                  </a:txBody>
                  <a:tcPr marL="68580" marR="68580" marT="34290" marB="34290"/>
                </a:tc>
                <a:tc>
                  <a:txBody>
                    <a:bodyPr/>
                    <a:lstStyle/>
                    <a:p>
                      <a:r>
                        <a:rPr lang="en-US" sz="1400" dirty="0"/>
                        <a:t>Hook</a:t>
                      </a:r>
                    </a:p>
                  </a:txBody>
                  <a:tcPr marL="68580" marR="68580" marT="34290" marB="34290"/>
                </a:tc>
                <a:tc>
                  <a:txBody>
                    <a:bodyPr/>
                    <a:lstStyle/>
                    <a:p>
                      <a:r>
                        <a:rPr lang="en-US" sz="1400" dirty="0"/>
                        <a:t>65432</a:t>
                      </a:r>
                    </a:p>
                  </a:txBody>
                  <a:tcPr marL="68580" marR="68580" marT="34290" marB="34290"/>
                </a:tc>
                <a:extLst>
                  <a:ext uri="{0D108BD9-81ED-4DB2-BD59-A6C34878D82A}">
                    <a16:rowId xmlns:a16="http://schemas.microsoft.com/office/drawing/2014/main" val="1376575917"/>
                  </a:ext>
                </a:extLst>
              </a:tr>
              <a:tr h="321602">
                <a:tc>
                  <a:txBody>
                    <a:bodyPr/>
                    <a:lstStyle/>
                    <a:p>
                      <a:r>
                        <a:rPr lang="en-US" sz="1400" dirty="0" err="1"/>
                        <a:t>Mr</a:t>
                      </a:r>
                      <a:endParaRPr lang="en-US" sz="1400" dirty="0"/>
                    </a:p>
                  </a:txBody>
                  <a:tcPr marL="68580" marR="68580" marT="34290" marB="34290"/>
                </a:tc>
                <a:tc>
                  <a:txBody>
                    <a:bodyPr/>
                    <a:lstStyle/>
                    <a:p>
                      <a:r>
                        <a:rPr lang="en-US" sz="1400" dirty="0"/>
                        <a:t>Smee</a:t>
                      </a:r>
                    </a:p>
                  </a:txBody>
                  <a:tcPr marL="68580" marR="68580" marT="34290" marB="34290"/>
                </a:tc>
                <a:tc>
                  <a:txBody>
                    <a:bodyPr/>
                    <a:lstStyle/>
                    <a:p>
                      <a:r>
                        <a:rPr lang="en-US" sz="1400" dirty="0"/>
                        <a:t>65432</a:t>
                      </a:r>
                    </a:p>
                  </a:txBody>
                  <a:tcPr marL="68580" marR="68580" marT="34290" marB="34290"/>
                </a:tc>
                <a:extLst>
                  <a:ext uri="{0D108BD9-81ED-4DB2-BD59-A6C34878D82A}">
                    <a16:rowId xmlns:a16="http://schemas.microsoft.com/office/drawing/2014/main" val="4183634068"/>
                  </a:ext>
                </a:extLst>
              </a:tr>
              <a:tr h="321602">
                <a:tc>
                  <a:txBody>
                    <a:bodyPr/>
                    <a:lstStyle/>
                    <a:p>
                      <a:r>
                        <a:rPr lang="en-US" sz="1400" dirty="0"/>
                        <a:t>Wendy</a:t>
                      </a:r>
                    </a:p>
                  </a:txBody>
                  <a:tcPr marL="68580" marR="68580" marT="34290" marB="34290"/>
                </a:tc>
                <a:tc>
                  <a:txBody>
                    <a:bodyPr/>
                    <a:lstStyle/>
                    <a:p>
                      <a:r>
                        <a:rPr lang="en-US" sz="1400" dirty="0"/>
                        <a:t>Darling</a:t>
                      </a:r>
                    </a:p>
                  </a:txBody>
                  <a:tcPr marL="68580" marR="68580" marT="34290" marB="34290"/>
                </a:tc>
                <a:tc>
                  <a:txBody>
                    <a:bodyPr/>
                    <a:lstStyle/>
                    <a:p>
                      <a:r>
                        <a:rPr lang="en-US" sz="1400" dirty="0"/>
                        <a:t>98765</a:t>
                      </a:r>
                    </a:p>
                  </a:txBody>
                  <a:tcPr marL="68580" marR="68580" marT="34290" marB="34290"/>
                </a:tc>
                <a:extLst>
                  <a:ext uri="{0D108BD9-81ED-4DB2-BD59-A6C34878D82A}">
                    <a16:rowId xmlns:a16="http://schemas.microsoft.com/office/drawing/2014/main" val="1450751855"/>
                  </a:ext>
                </a:extLst>
              </a:tr>
              <a:tr h="321602">
                <a:tc>
                  <a:txBody>
                    <a:bodyPr/>
                    <a:lstStyle/>
                    <a:p>
                      <a:r>
                        <a:rPr lang="en-US" sz="1400" dirty="0"/>
                        <a:t>John</a:t>
                      </a:r>
                    </a:p>
                  </a:txBody>
                  <a:tcPr marL="68580" marR="68580" marT="34290" marB="34290"/>
                </a:tc>
                <a:tc>
                  <a:txBody>
                    <a:bodyPr/>
                    <a:lstStyle/>
                    <a:p>
                      <a:r>
                        <a:rPr lang="en-US" sz="1400" dirty="0"/>
                        <a:t>Darling</a:t>
                      </a:r>
                    </a:p>
                  </a:txBody>
                  <a:tcPr marL="68580" marR="68580" marT="34290" marB="34290"/>
                </a:tc>
                <a:tc>
                  <a:txBody>
                    <a:bodyPr/>
                    <a:lstStyle/>
                    <a:p>
                      <a:r>
                        <a:rPr lang="en-US" sz="1400" dirty="0"/>
                        <a:t>98765</a:t>
                      </a:r>
                    </a:p>
                  </a:txBody>
                  <a:tcPr marL="68580" marR="68580" marT="34290" marB="34290"/>
                </a:tc>
                <a:extLst>
                  <a:ext uri="{0D108BD9-81ED-4DB2-BD59-A6C34878D82A}">
                    <a16:rowId xmlns:a16="http://schemas.microsoft.com/office/drawing/2014/main" val="113133578"/>
                  </a:ext>
                </a:extLst>
              </a:tr>
              <a:tr h="321602">
                <a:tc>
                  <a:txBody>
                    <a:bodyPr/>
                    <a:lstStyle/>
                    <a:p>
                      <a:r>
                        <a:rPr lang="en-US" sz="1400" dirty="0"/>
                        <a:t>Tinker</a:t>
                      </a:r>
                    </a:p>
                  </a:txBody>
                  <a:tcPr marL="68580" marR="68580" marT="34290" marB="34290"/>
                </a:tc>
                <a:tc>
                  <a:txBody>
                    <a:bodyPr/>
                    <a:lstStyle/>
                    <a:p>
                      <a:r>
                        <a:rPr lang="en-US" sz="1400" dirty="0"/>
                        <a:t>Bell</a:t>
                      </a:r>
                    </a:p>
                  </a:txBody>
                  <a:tcPr marL="68580" marR="68580" marT="34290" marB="34290"/>
                </a:tc>
                <a:tc>
                  <a:txBody>
                    <a:bodyPr/>
                    <a:lstStyle/>
                    <a:p>
                      <a:r>
                        <a:rPr lang="en-US" sz="1400" dirty="0"/>
                        <a:t>76567</a:t>
                      </a:r>
                    </a:p>
                  </a:txBody>
                  <a:tcPr marL="68580" marR="68580" marT="34290" marB="34290"/>
                </a:tc>
                <a:extLst>
                  <a:ext uri="{0D108BD9-81ED-4DB2-BD59-A6C34878D82A}">
                    <a16:rowId xmlns:a16="http://schemas.microsoft.com/office/drawing/2014/main" val="330353335"/>
                  </a:ext>
                </a:extLst>
              </a:tr>
              <a:tr h="321602">
                <a:tc>
                  <a:txBody>
                    <a:bodyPr/>
                    <a:lstStyle/>
                    <a:p>
                      <a:r>
                        <a:rPr lang="en-US" sz="1400" dirty="0"/>
                        <a:t>Michael</a:t>
                      </a:r>
                    </a:p>
                  </a:txBody>
                  <a:tcPr marL="68580" marR="68580" marT="34290" marB="34290"/>
                </a:tc>
                <a:tc>
                  <a:txBody>
                    <a:bodyPr/>
                    <a:lstStyle/>
                    <a:p>
                      <a:r>
                        <a:rPr lang="en-US" sz="1400" dirty="0"/>
                        <a:t>Darling</a:t>
                      </a:r>
                    </a:p>
                  </a:txBody>
                  <a:tcPr marL="68580" marR="68580" marT="34290" marB="34290"/>
                </a:tc>
                <a:tc>
                  <a:txBody>
                    <a:bodyPr/>
                    <a:lstStyle/>
                    <a:p>
                      <a:r>
                        <a:rPr lang="en-US" sz="1400" dirty="0"/>
                        <a:t>98765</a:t>
                      </a:r>
                    </a:p>
                  </a:txBody>
                  <a:tcPr marL="68580" marR="68580" marT="34290" marB="34290"/>
                </a:tc>
                <a:extLst>
                  <a:ext uri="{0D108BD9-81ED-4DB2-BD59-A6C34878D82A}">
                    <a16:rowId xmlns:a16="http://schemas.microsoft.com/office/drawing/2014/main" val="20092874"/>
                  </a:ext>
                </a:extLst>
              </a:tr>
            </a:tbl>
          </a:graphicData>
        </a:graphic>
      </p:graphicFrame>
      <p:graphicFrame>
        <p:nvGraphicFramePr>
          <p:cNvPr id="6" name="Table 5">
            <a:extLst>
              <a:ext uri="{FF2B5EF4-FFF2-40B4-BE49-F238E27FC236}">
                <a16:creationId xmlns:a16="http://schemas.microsoft.com/office/drawing/2014/main" id="{B631B32E-7C6D-12A2-710D-5AA6D0354E1A}"/>
              </a:ext>
            </a:extLst>
          </p:cNvPr>
          <p:cNvGraphicFramePr>
            <a:graphicFrameLocks noGrp="1"/>
          </p:cNvGraphicFramePr>
          <p:nvPr>
            <p:extLst>
              <p:ext uri="{D42A27DB-BD31-4B8C-83A1-F6EECF244321}">
                <p14:modId xmlns:p14="http://schemas.microsoft.com/office/powerpoint/2010/main" val="420223077"/>
              </p:ext>
            </p:extLst>
          </p:nvPr>
        </p:nvGraphicFramePr>
        <p:xfrm>
          <a:off x="2185737" y="2437949"/>
          <a:ext cx="3614962" cy="2868876"/>
        </p:xfrm>
        <a:graphic>
          <a:graphicData uri="http://schemas.openxmlformats.org/drawingml/2006/table">
            <a:tbl>
              <a:tblPr firstRow="1" bandRow="1">
                <a:tableStyleId>{93296810-A885-4BE3-A3E7-6D5BEEA58F35}</a:tableStyleId>
              </a:tblPr>
              <a:tblGrid>
                <a:gridCol w="1807481">
                  <a:extLst>
                    <a:ext uri="{9D8B030D-6E8A-4147-A177-3AD203B41FA5}">
                      <a16:colId xmlns:a16="http://schemas.microsoft.com/office/drawing/2014/main" val="1050049905"/>
                    </a:ext>
                  </a:extLst>
                </a:gridCol>
                <a:gridCol w="1807481">
                  <a:extLst>
                    <a:ext uri="{9D8B030D-6E8A-4147-A177-3AD203B41FA5}">
                      <a16:colId xmlns:a16="http://schemas.microsoft.com/office/drawing/2014/main" val="3142366080"/>
                    </a:ext>
                  </a:extLst>
                </a:gridCol>
              </a:tblGrid>
              <a:tr h="321602">
                <a:tc>
                  <a:txBody>
                    <a:bodyPr/>
                    <a:lstStyle/>
                    <a:p>
                      <a:r>
                        <a:rPr lang="en-US" sz="1400" dirty="0"/>
                        <a:t>Course Name</a:t>
                      </a:r>
                    </a:p>
                  </a:txBody>
                  <a:tcPr marL="68580" marR="68580" marT="34290" marB="34290"/>
                </a:tc>
                <a:tc>
                  <a:txBody>
                    <a:bodyPr/>
                    <a:lstStyle/>
                    <a:p>
                      <a:r>
                        <a:rPr lang="en-US" sz="1400" dirty="0"/>
                        <a:t>Course Code</a:t>
                      </a:r>
                    </a:p>
                  </a:txBody>
                  <a:tcPr marL="68580" marR="68580" marT="34290" marB="34290"/>
                </a:tc>
                <a:extLst>
                  <a:ext uri="{0D108BD9-81ED-4DB2-BD59-A6C34878D82A}">
                    <a16:rowId xmlns:a16="http://schemas.microsoft.com/office/drawing/2014/main" val="141854003"/>
                  </a:ext>
                </a:extLst>
              </a:tr>
              <a:tr h="564977">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dirty="0"/>
                        <a:t>Advanced Topics in Piracy</a:t>
                      </a:r>
                    </a:p>
                    <a:p>
                      <a:endParaRPr lang="en-US" sz="1400" dirty="0"/>
                    </a:p>
                  </a:txBody>
                  <a:tcPr marL="68580" marR="68580" marT="34290" marB="34290"/>
                </a:tc>
                <a:tc>
                  <a:txBody>
                    <a:bodyPr/>
                    <a:lstStyle/>
                    <a:p>
                      <a:r>
                        <a:rPr lang="en-US" sz="1400" dirty="0"/>
                        <a:t>PI401</a:t>
                      </a:r>
                    </a:p>
                  </a:txBody>
                  <a:tcPr marL="68580" marR="68580" marT="34290" marB="34290"/>
                </a:tc>
                <a:extLst>
                  <a:ext uri="{0D108BD9-81ED-4DB2-BD59-A6C34878D82A}">
                    <a16:rowId xmlns:a16="http://schemas.microsoft.com/office/drawing/2014/main" val="864596213"/>
                  </a:ext>
                </a:extLst>
              </a:tr>
              <a:tr h="564977">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dirty="0"/>
                        <a:t>Introduction to Flight Mechanics</a:t>
                      </a:r>
                    </a:p>
                    <a:p>
                      <a:endParaRPr lang="en-US" sz="1400" dirty="0"/>
                    </a:p>
                  </a:txBody>
                  <a:tcPr marL="68580" marR="68580" marT="34290" marB="34290"/>
                </a:tc>
                <a:tc>
                  <a:txBody>
                    <a:bodyPr/>
                    <a:lstStyle/>
                    <a:p>
                      <a:r>
                        <a:rPr lang="en-US" sz="1400" dirty="0"/>
                        <a:t>FM101</a:t>
                      </a:r>
                    </a:p>
                  </a:txBody>
                  <a:tcPr marL="68580" marR="68580" marT="34290" marB="34290"/>
                </a:tc>
                <a:extLst>
                  <a:ext uri="{0D108BD9-81ED-4DB2-BD59-A6C34878D82A}">
                    <a16:rowId xmlns:a16="http://schemas.microsoft.com/office/drawing/2014/main" val="1376575917"/>
                  </a:ext>
                </a:extLst>
              </a:tr>
              <a:tr h="564977">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dirty="0"/>
                        <a:t>Intermediate Nautical Navigation</a:t>
                      </a:r>
                    </a:p>
                  </a:txBody>
                  <a:tcPr marL="68580" marR="68580" marT="34290" marB="34290"/>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dirty="0"/>
                        <a:t>NN201</a:t>
                      </a:r>
                    </a:p>
                  </a:txBody>
                  <a:tcPr marL="68580" marR="68580" marT="34290" marB="34290"/>
                </a:tc>
                <a:extLst>
                  <a:ext uri="{0D108BD9-81ED-4DB2-BD59-A6C34878D82A}">
                    <a16:rowId xmlns:a16="http://schemas.microsoft.com/office/drawing/2014/main" val="4183634068"/>
                  </a:ext>
                </a:extLst>
              </a:tr>
              <a:tr h="564977">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dirty="0"/>
                        <a:t>Introduction to Herpetology</a:t>
                      </a:r>
                    </a:p>
                  </a:txBody>
                  <a:tcPr marL="68580" marR="68580" marT="34290" marB="34290"/>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dirty="0"/>
                        <a:t>BIO102</a:t>
                      </a:r>
                    </a:p>
                  </a:txBody>
                  <a:tcPr marL="68580" marR="68580" marT="34290" marB="34290"/>
                </a:tc>
                <a:extLst>
                  <a:ext uri="{0D108BD9-81ED-4DB2-BD59-A6C34878D82A}">
                    <a16:rowId xmlns:a16="http://schemas.microsoft.com/office/drawing/2014/main" val="2591832807"/>
                  </a:ext>
                </a:extLst>
              </a:tr>
            </a:tbl>
          </a:graphicData>
        </a:graphic>
      </p:graphicFrame>
      <p:cxnSp>
        <p:nvCxnSpPr>
          <p:cNvPr id="7" name="Straight Arrow Connector 6">
            <a:extLst>
              <a:ext uri="{FF2B5EF4-FFF2-40B4-BE49-F238E27FC236}">
                <a16:creationId xmlns:a16="http://schemas.microsoft.com/office/drawing/2014/main" id="{39284A47-ACC6-E903-3686-7D3AB261A817}"/>
              </a:ext>
            </a:extLst>
          </p:cNvPr>
          <p:cNvCxnSpPr>
            <a:cxnSpLocks/>
          </p:cNvCxnSpPr>
          <p:nvPr/>
        </p:nvCxnSpPr>
        <p:spPr>
          <a:xfrm flipH="1" flipV="1">
            <a:off x="3862137" y="3014671"/>
            <a:ext cx="2600375" cy="454755"/>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018B7126-49D6-A91A-5B1A-A78B09D6CA83}"/>
              </a:ext>
            </a:extLst>
          </p:cNvPr>
          <p:cNvCxnSpPr>
            <a:cxnSpLocks/>
            <a:stCxn id="5" idx="1"/>
          </p:cNvCxnSpPr>
          <p:nvPr/>
        </p:nvCxnSpPr>
        <p:spPr>
          <a:xfrm flipH="1" flipV="1">
            <a:off x="4014537" y="3167071"/>
            <a:ext cx="2447975" cy="678973"/>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33D87CE2-4DB7-CBC6-BE75-8AC6DC808603}"/>
              </a:ext>
            </a:extLst>
          </p:cNvPr>
          <p:cNvCxnSpPr>
            <a:cxnSpLocks/>
          </p:cNvCxnSpPr>
          <p:nvPr/>
        </p:nvCxnSpPr>
        <p:spPr>
          <a:xfrm>
            <a:off x="3938337" y="2936026"/>
            <a:ext cx="2590800" cy="609600"/>
          </a:xfrm>
          <a:prstGeom prst="straightConnector1">
            <a:avLst/>
          </a:prstGeom>
          <a:ln w="5715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20557A69-73E6-610C-01D5-3DD80CEF4C5A}"/>
              </a:ext>
            </a:extLst>
          </p:cNvPr>
          <p:cNvCxnSpPr>
            <a:cxnSpLocks/>
          </p:cNvCxnSpPr>
          <p:nvPr/>
        </p:nvCxnSpPr>
        <p:spPr>
          <a:xfrm>
            <a:off x="3938337" y="2936026"/>
            <a:ext cx="2524175" cy="762000"/>
          </a:xfrm>
          <a:prstGeom prst="straightConnector1">
            <a:avLst/>
          </a:prstGeom>
          <a:ln w="5715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7EE4D59B-25A4-B970-0EDD-33B734B3196B}"/>
              </a:ext>
            </a:extLst>
          </p:cNvPr>
          <p:cNvCxnSpPr>
            <a:cxnSpLocks/>
          </p:cNvCxnSpPr>
          <p:nvPr/>
        </p:nvCxnSpPr>
        <p:spPr>
          <a:xfrm flipH="1" flipV="1">
            <a:off x="3785937" y="3776671"/>
            <a:ext cx="2676575" cy="312259"/>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48DA2AC9-EA7C-9D99-F795-4CBA8DF9E9BF}"/>
              </a:ext>
            </a:extLst>
          </p:cNvPr>
          <p:cNvCxnSpPr>
            <a:cxnSpLocks/>
          </p:cNvCxnSpPr>
          <p:nvPr/>
        </p:nvCxnSpPr>
        <p:spPr>
          <a:xfrm flipH="1" flipV="1">
            <a:off x="3785937" y="3811358"/>
            <a:ext cx="2676574" cy="625094"/>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EFF4327E-26D4-A8C4-FCA1-91955854D21E}"/>
              </a:ext>
            </a:extLst>
          </p:cNvPr>
          <p:cNvCxnSpPr>
            <a:cxnSpLocks/>
          </p:cNvCxnSpPr>
          <p:nvPr/>
        </p:nvCxnSpPr>
        <p:spPr>
          <a:xfrm flipH="1" flipV="1">
            <a:off x="3862137" y="3794323"/>
            <a:ext cx="2600374" cy="954676"/>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43A58F48-C97B-DE2E-D8E1-6D55CCFF80E2}"/>
              </a:ext>
            </a:extLst>
          </p:cNvPr>
          <p:cNvCxnSpPr>
            <a:cxnSpLocks/>
          </p:cNvCxnSpPr>
          <p:nvPr/>
        </p:nvCxnSpPr>
        <p:spPr>
          <a:xfrm flipH="1" flipV="1">
            <a:off x="3785936" y="3785353"/>
            <a:ext cx="2676574" cy="1291671"/>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E5ABCE30-ED4C-6CD3-0CFA-D02EE1E6CDB3}"/>
              </a:ext>
            </a:extLst>
          </p:cNvPr>
          <p:cNvCxnSpPr>
            <a:cxnSpLocks/>
          </p:cNvCxnSpPr>
          <p:nvPr/>
        </p:nvCxnSpPr>
        <p:spPr>
          <a:xfrm>
            <a:off x="3862137" y="3935136"/>
            <a:ext cx="2676575" cy="312259"/>
          </a:xfrm>
          <a:prstGeom prst="straightConnector1">
            <a:avLst/>
          </a:prstGeom>
          <a:ln w="5715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1F370382-2FF2-297A-6F67-B56356EDF7EA}"/>
              </a:ext>
            </a:extLst>
          </p:cNvPr>
          <p:cNvCxnSpPr>
            <a:cxnSpLocks/>
          </p:cNvCxnSpPr>
          <p:nvPr/>
        </p:nvCxnSpPr>
        <p:spPr>
          <a:xfrm>
            <a:off x="3862137" y="3969823"/>
            <a:ext cx="2676574" cy="625094"/>
          </a:xfrm>
          <a:prstGeom prst="straightConnector1">
            <a:avLst/>
          </a:prstGeom>
          <a:ln w="5715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2A0A2A83-9F2C-9156-C1DE-DFA8CDA719C5}"/>
              </a:ext>
            </a:extLst>
          </p:cNvPr>
          <p:cNvCxnSpPr>
            <a:cxnSpLocks/>
          </p:cNvCxnSpPr>
          <p:nvPr/>
        </p:nvCxnSpPr>
        <p:spPr>
          <a:xfrm>
            <a:off x="3938337" y="3952788"/>
            <a:ext cx="2600374" cy="954676"/>
          </a:xfrm>
          <a:prstGeom prst="straightConnector1">
            <a:avLst/>
          </a:prstGeom>
          <a:ln w="5715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6A86EF04-E593-545D-791C-7A883BB8FA46}"/>
              </a:ext>
            </a:extLst>
          </p:cNvPr>
          <p:cNvCxnSpPr>
            <a:cxnSpLocks/>
          </p:cNvCxnSpPr>
          <p:nvPr/>
        </p:nvCxnSpPr>
        <p:spPr>
          <a:xfrm>
            <a:off x="3862136" y="3983126"/>
            <a:ext cx="2676574" cy="1291671"/>
          </a:xfrm>
          <a:prstGeom prst="straightConnector1">
            <a:avLst/>
          </a:prstGeom>
          <a:ln w="57150">
            <a:solidFill>
              <a:srgbClr val="92D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6812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3">
      <a:dk1>
        <a:srgbClr val="000000"/>
      </a:dk1>
      <a:lt1>
        <a:srgbClr val="FFFFFF"/>
      </a:lt1>
      <a:dk2>
        <a:srgbClr val="3A3A3A"/>
      </a:dk2>
      <a:lt2>
        <a:srgbClr val="E7E6E6"/>
      </a:lt2>
      <a:accent1>
        <a:srgbClr val="447CAD"/>
      </a:accent1>
      <a:accent2>
        <a:srgbClr val="232D58"/>
      </a:accent2>
      <a:accent3>
        <a:srgbClr val="AE1F27"/>
      </a:accent3>
      <a:accent4>
        <a:srgbClr val="CA2026"/>
      </a:accent4>
      <a:accent5>
        <a:srgbClr val="F2F2F2"/>
      </a:accent5>
      <a:accent6>
        <a:srgbClr val="E5E5E5"/>
      </a:accent6>
      <a:hlink>
        <a:srgbClr val="0563C1"/>
      </a:hlink>
      <a:folHlink>
        <a:srgbClr val="954F72"/>
      </a:folHlink>
    </a:clrScheme>
    <a:fontScheme name="Custom 76">
      <a:majorFont>
        <a:latin typeface="Bahnschrift"/>
        <a:ea typeface=""/>
        <a:cs typeface=""/>
      </a:majorFont>
      <a:minorFont>
        <a:latin typeface="Tw Cen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eative Red_Win32_AP_v3" id="{489718BF-5BA9-42DA-9832-0D6458117CDF}" vid="{B56DAA54-D084-4F49-84BA-6965B108C5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2BC193-1E5D-42CA-92FB-CB15BBE1F56A}">
  <ds:schemaRefs>
    <ds:schemaRef ds:uri="http://schemas.microsoft.com/office/2006/metadata/properties"/>
    <ds:schemaRef ds:uri="230e9df3-be65-4c73-a93b-d1236ebd677e"/>
    <ds:schemaRef ds:uri="http://schemas.microsoft.com/office/2006/documentManagement/types"/>
    <ds:schemaRef ds:uri="http://purl.org/dc/elements/1.1/"/>
    <ds:schemaRef ds:uri="http://schemas.microsoft.com/office/infopath/2007/PartnerControls"/>
    <ds:schemaRef ds:uri="http://schemas.microsoft.com/sharepoint/v3"/>
    <ds:schemaRef ds:uri="http://purl.org/dc/dcmitype/"/>
    <ds:schemaRef ds:uri="http://purl.org/dc/terms/"/>
    <ds:schemaRef ds:uri="http://schemas.openxmlformats.org/package/2006/metadata/core-properties"/>
    <ds:schemaRef ds:uri="16c05727-aa75-4e4a-9b5f-8a80a1165891"/>
    <ds:schemaRef ds:uri="71af3243-3dd4-4a8d-8c0d-dd76da1f02a5"/>
    <ds:schemaRef ds:uri="http://www.w3.org/XML/1998/namespace"/>
  </ds:schemaRefs>
</ds:datastoreItem>
</file>

<file path=customXml/itemProps2.xml><?xml version="1.0" encoding="utf-8"?>
<ds:datastoreItem xmlns:ds="http://schemas.openxmlformats.org/officeDocument/2006/customXml" ds:itemID="{8D1B13BD-E781-417A-B53F-0EDDA23B05BE}">
  <ds:schemaRefs>
    <ds:schemaRef ds:uri="http://schemas.microsoft.com/sharepoint/v3/contenttype/forms"/>
  </ds:schemaRefs>
</ds:datastoreItem>
</file>

<file path=customXml/itemProps3.xml><?xml version="1.0" encoding="utf-8"?>
<ds:datastoreItem xmlns:ds="http://schemas.openxmlformats.org/officeDocument/2006/customXml" ds:itemID="{B94C50BF-B542-4C65-9576-F6A949345C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Creative perspective presentation</Template>
  <TotalTime>1159</TotalTime>
  <Words>2353</Words>
  <Application>Microsoft Office PowerPoint</Application>
  <PresentationFormat>Widescreen</PresentationFormat>
  <Paragraphs>285</Paragraphs>
  <Slides>30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Bahnschrift</vt:lpstr>
      <vt:lpstr>Calibri</vt:lpstr>
      <vt:lpstr>Courier New</vt:lpstr>
      <vt:lpstr>Roboto Medium</vt:lpstr>
      <vt:lpstr>Rubik Medium</vt:lpstr>
      <vt:lpstr>Tw Cen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Bryan Brownlow</dc:creator>
  <cp:lastModifiedBy>Bryan Brownlow</cp:lastModifiedBy>
  <cp:revision>5</cp:revision>
  <dcterms:created xsi:type="dcterms:W3CDTF">2023-03-23T13:38:27Z</dcterms:created>
  <dcterms:modified xsi:type="dcterms:W3CDTF">2023-12-14T13:08:16Z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