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sldIdLst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FB531F-7981-4F7B-8B0D-FF94068810B7}" v="170" dt="2026-06-25T12:07:02.2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3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4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n Palmer" userId="0ab82183-890e-4ca2-836e-636efbc36bee" providerId="ADAL" clId="{F11F6632-134C-4218-96FF-E1E57E6768DD}"/>
    <pc:docChg chg="addSld delSld modSld">
      <pc:chgData name="Jon Palmer" userId="0ab82183-890e-4ca2-836e-636efbc36bee" providerId="ADAL" clId="{F11F6632-134C-4218-96FF-E1E57E6768DD}" dt="2026-06-25T12:07:02.204" v="183" actId="6549"/>
      <pc:docMkLst>
        <pc:docMk/>
      </pc:docMkLst>
      <pc:sldChg chg="modSp mod">
        <pc:chgData name="Jon Palmer" userId="0ab82183-890e-4ca2-836e-636efbc36bee" providerId="ADAL" clId="{F11F6632-134C-4218-96FF-E1E57E6768DD}" dt="2026-06-25T12:06:49.217" v="182" actId="14100"/>
        <pc:sldMkLst>
          <pc:docMk/>
          <pc:sldMk cId="1825333368" sldId="258"/>
        </pc:sldMkLst>
        <pc:spChg chg="mod">
          <ac:chgData name="Jon Palmer" userId="0ab82183-890e-4ca2-836e-636efbc36bee" providerId="ADAL" clId="{F11F6632-134C-4218-96FF-E1E57E6768DD}" dt="2026-06-25T12:06:49.217" v="182" actId="14100"/>
          <ac:spMkLst>
            <pc:docMk/>
            <pc:sldMk cId="1825333368" sldId="258"/>
            <ac:spMk id="2" creationId="{CF5688F6-F358-6DF6-2852-6FE817F9A558}"/>
          </ac:spMkLst>
        </pc:spChg>
      </pc:sldChg>
      <pc:sldChg chg="modSp modAnim">
        <pc:chgData name="Jon Palmer" userId="0ab82183-890e-4ca2-836e-636efbc36bee" providerId="ADAL" clId="{F11F6632-134C-4218-96FF-E1E57E6768DD}" dt="2026-06-25T12:07:02.204" v="183" actId="6549"/>
        <pc:sldMkLst>
          <pc:docMk/>
          <pc:sldMk cId="786288732" sldId="259"/>
        </pc:sldMkLst>
        <pc:spChg chg="mod">
          <ac:chgData name="Jon Palmer" userId="0ab82183-890e-4ca2-836e-636efbc36bee" providerId="ADAL" clId="{F11F6632-134C-4218-96FF-E1E57E6768DD}" dt="2026-06-25T12:07:02.204" v="183" actId="6549"/>
          <ac:spMkLst>
            <pc:docMk/>
            <pc:sldMk cId="786288732" sldId="259"/>
            <ac:spMk id="3" creationId="{6E2E3BFD-8821-6C9B-03A1-1050FEE499AE}"/>
          </ac:spMkLst>
        </pc:spChg>
      </pc:sldChg>
      <pc:sldChg chg="modSp add mod modAnim">
        <pc:chgData name="Jon Palmer" userId="0ab82183-890e-4ca2-836e-636efbc36bee" providerId="ADAL" clId="{F11F6632-134C-4218-96FF-E1E57E6768DD}" dt="2026-06-24T19:01:00.035" v="135" actId="20577"/>
        <pc:sldMkLst>
          <pc:docMk/>
          <pc:sldMk cId="886317038" sldId="260"/>
        </pc:sldMkLst>
        <pc:spChg chg="mod">
          <ac:chgData name="Jon Palmer" userId="0ab82183-890e-4ca2-836e-636efbc36bee" providerId="ADAL" clId="{F11F6632-134C-4218-96FF-E1E57E6768DD}" dt="2026-06-23T19:42:38.776" v="6"/>
          <ac:spMkLst>
            <pc:docMk/>
            <pc:sldMk cId="886317038" sldId="260"/>
            <ac:spMk id="2" creationId="{3CD9998A-907B-371E-B3CF-96169A22B437}"/>
          </ac:spMkLst>
        </pc:spChg>
        <pc:spChg chg="mod">
          <ac:chgData name="Jon Palmer" userId="0ab82183-890e-4ca2-836e-636efbc36bee" providerId="ADAL" clId="{F11F6632-134C-4218-96FF-E1E57E6768DD}" dt="2026-06-24T19:01:00.035" v="135" actId="20577"/>
          <ac:spMkLst>
            <pc:docMk/>
            <pc:sldMk cId="886317038" sldId="260"/>
            <ac:spMk id="3" creationId="{0EB1F069-1DC0-0F53-6111-0C6188701F3A}"/>
          </ac:spMkLst>
        </pc:spChg>
      </pc:sldChg>
      <pc:sldMasterChg chg="delSldLayout">
        <pc:chgData name="Jon Palmer" userId="0ab82183-890e-4ca2-836e-636efbc36bee" providerId="ADAL" clId="{F11F6632-134C-4218-96FF-E1E57E6768DD}" dt="2026-06-23T14:59:18.535" v="0" actId="47"/>
        <pc:sldMasterMkLst>
          <pc:docMk/>
          <pc:sldMasterMk cId="2113791731" sldId="2147483660"/>
        </pc:sldMasterMkLst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svg"/><Relationship Id="rId4" Type="http://schemas.openxmlformats.org/officeDocument/2006/relationships/image" Target="../media/image6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F0A865F2-1456-B4A1-B8B4-30FB9EF18668}"/>
              </a:ext>
            </a:extLst>
          </p:cNvPr>
          <p:cNvSpPr txBox="1">
            <a:spLocks/>
          </p:cNvSpPr>
          <p:nvPr userDrawn="1"/>
        </p:nvSpPr>
        <p:spPr>
          <a:xfrm>
            <a:off x="1524000" y="3364032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accent2"/>
                </a:solidFill>
                <a:latin typeface="Poppins Medium" panose="00000600000000000000" pitchFamily="2" charset="0"/>
                <a:ea typeface="+mn-ea"/>
                <a:cs typeface="Poppins Medium" panose="00000600000000000000" pitchFamily="2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94DA73A2-5935-93BF-0FDE-9E9EF4CE20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50813" y="2395498"/>
            <a:ext cx="6690374" cy="908306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21A1BD-3402-156C-2763-E8DDD1616903}"/>
              </a:ext>
            </a:extLst>
          </p:cNvPr>
          <p:cNvCxnSpPr/>
          <p:nvPr userDrawn="1"/>
        </p:nvCxnSpPr>
        <p:spPr>
          <a:xfrm>
            <a:off x="0" y="5724751"/>
            <a:ext cx="347003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D853110E-CA29-7859-AEB5-422E80AAF03C}"/>
              </a:ext>
            </a:extLst>
          </p:cNvPr>
          <p:cNvSpPr/>
          <p:nvPr userDrawn="1"/>
        </p:nvSpPr>
        <p:spPr>
          <a:xfrm>
            <a:off x="10189744" y="-1041758"/>
            <a:ext cx="3126153" cy="2879965"/>
          </a:xfrm>
          <a:prstGeom prst="ellipse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3DDDEA37-8694-B93C-5B78-FE7025F5F0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429000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63538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C94CC16-0615-EDE8-A0EE-3257396591E9}"/>
              </a:ext>
            </a:extLst>
          </p:cNvPr>
          <p:cNvCxnSpPr/>
          <p:nvPr userDrawn="1"/>
        </p:nvCxnSpPr>
        <p:spPr>
          <a:xfrm>
            <a:off x="0" y="5724751"/>
            <a:ext cx="347003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C5B7937-E1A8-FC56-4DEE-62DD9F09E512}"/>
              </a:ext>
            </a:extLst>
          </p:cNvPr>
          <p:cNvSpPr/>
          <p:nvPr userDrawn="1"/>
        </p:nvSpPr>
        <p:spPr>
          <a:xfrm>
            <a:off x="10189744" y="-1041758"/>
            <a:ext cx="3126153" cy="2879965"/>
          </a:xfrm>
          <a:prstGeom prst="ellipse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C2711A-355A-5C01-A70A-2A89FCAC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6980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</p:spTree>
    <p:extLst>
      <p:ext uri="{BB962C8B-B14F-4D97-AF65-F5344CB8AC3E}">
        <p14:creationId xmlns:p14="http://schemas.microsoft.com/office/powerpoint/2010/main" val="1786927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454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4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49AA3BCB-153C-0EDF-CA4E-178FCEEFF3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429000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2"/>
                </a:solidFill>
                <a:latin typeface="Poppins Medium" panose="00000600000000000000" pitchFamily="2" charset="0"/>
                <a:cs typeface="Poppins Medium" panose="000006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62AA6DF-400A-3ABD-D2DA-00A6DDDD7F4F}"/>
              </a:ext>
            </a:extLst>
          </p:cNvPr>
          <p:cNvCxnSpPr/>
          <p:nvPr userDrawn="1"/>
        </p:nvCxnSpPr>
        <p:spPr>
          <a:xfrm>
            <a:off x="-62523" y="5736492"/>
            <a:ext cx="347003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2A7E497A-569E-748B-7CFC-B93265A96E1E}"/>
              </a:ext>
            </a:extLst>
          </p:cNvPr>
          <p:cNvSpPr/>
          <p:nvPr userDrawn="1"/>
        </p:nvSpPr>
        <p:spPr>
          <a:xfrm>
            <a:off x="9941169" y="-597874"/>
            <a:ext cx="3126153" cy="2879965"/>
          </a:xfrm>
          <a:prstGeom prst="ellipse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4D5EC635-BE62-5711-6CDA-5461E2F499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6033" y="2282091"/>
            <a:ext cx="6499933" cy="11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587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074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97C8289-1DC2-6EB9-23F8-75A1C032E419}"/>
              </a:ext>
            </a:extLst>
          </p:cNvPr>
          <p:cNvSpPr/>
          <p:nvPr userDrawn="1"/>
        </p:nvSpPr>
        <p:spPr>
          <a:xfrm>
            <a:off x="6844683" y="0"/>
            <a:ext cx="5347317" cy="73329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5845097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12667" y="1734498"/>
            <a:ext cx="31642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12667" y="2572235"/>
            <a:ext cx="3164227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378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97C8289-1DC2-6EB9-23F8-75A1C032E419}"/>
              </a:ext>
            </a:extLst>
          </p:cNvPr>
          <p:cNvSpPr/>
          <p:nvPr userDrawn="1"/>
        </p:nvSpPr>
        <p:spPr>
          <a:xfrm>
            <a:off x="6844683" y="0"/>
            <a:ext cx="5347317" cy="733295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5845097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12667" y="1734498"/>
            <a:ext cx="316422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12667" y="2572235"/>
            <a:ext cx="3164227" cy="36845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151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895502"/>
            <a:ext cx="5110316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D20F0A-85C3-CC22-232F-ED52545E6166}"/>
              </a:ext>
            </a:extLst>
          </p:cNvPr>
          <p:cNvSpPr/>
          <p:nvPr userDrawn="1"/>
        </p:nvSpPr>
        <p:spPr>
          <a:xfrm>
            <a:off x="7671804" y="631342"/>
            <a:ext cx="29110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000" i="1" dirty="0">
                <a:solidFill>
                  <a:srgbClr val="F9F4F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More Training. </a:t>
            </a:r>
          </a:p>
          <a:p>
            <a:pPr fontAlgn="base"/>
            <a:r>
              <a:rPr lang="en-US" sz="2000" i="1" dirty="0">
                <a:solidFill>
                  <a:srgbClr val="F9F4F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Less Traveling. </a:t>
            </a:r>
          </a:p>
          <a:p>
            <a:pPr fontAlgn="base"/>
            <a:r>
              <a:rPr lang="en-US" sz="2000" i="1" dirty="0">
                <a:solidFill>
                  <a:srgbClr val="F9F4F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Better Value.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E3AAD9-347D-4584-05AB-F496FF14F1E9}"/>
              </a:ext>
            </a:extLst>
          </p:cNvPr>
          <p:cNvSpPr txBox="1"/>
          <p:nvPr userDrawn="1"/>
        </p:nvSpPr>
        <p:spPr>
          <a:xfrm>
            <a:off x="1534770" y="3365600"/>
            <a:ext cx="2903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spcBef>
                <a:spcPts val="500"/>
              </a:spcBef>
              <a:spcAft>
                <a:spcPts val="600"/>
              </a:spcAft>
            </a:pPr>
            <a:r>
              <a:rPr lang="en-US" sz="1800" dirty="0">
                <a:solidFill>
                  <a:srgbClr val="232D58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Point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7EA1B6-712F-0E0D-5A28-73D2AE53F36B}"/>
              </a:ext>
            </a:extLst>
          </p:cNvPr>
          <p:cNvSpPr txBox="1"/>
          <p:nvPr userDrawn="1"/>
        </p:nvSpPr>
        <p:spPr>
          <a:xfrm>
            <a:off x="4840294" y="3368148"/>
            <a:ext cx="2511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spcBef>
                <a:spcPts val="500"/>
              </a:spcBef>
              <a:spcAft>
                <a:spcPts val="600"/>
              </a:spcAft>
            </a:pPr>
            <a:r>
              <a:rPr lang="en-US" sz="1800" dirty="0">
                <a:solidFill>
                  <a:srgbClr val="232D58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Point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C29572-D370-0D91-8AE3-AA1B5CDFD7E5}"/>
              </a:ext>
            </a:extLst>
          </p:cNvPr>
          <p:cNvSpPr txBox="1"/>
          <p:nvPr userDrawn="1"/>
        </p:nvSpPr>
        <p:spPr>
          <a:xfrm>
            <a:off x="7753904" y="3370696"/>
            <a:ext cx="2903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spcBef>
                <a:spcPts val="500"/>
              </a:spcBef>
              <a:spcAft>
                <a:spcPts val="600"/>
              </a:spcAft>
            </a:pPr>
            <a:r>
              <a:rPr lang="en-US" sz="1800" dirty="0">
                <a:solidFill>
                  <a:srgbClr val="232D58"/>
                </a:solidFill>
                <a:effectLst/>
                <a:latin typeface="Poppins" panose="00000500000000000000" pitchFamily="2" charset="0"/>
                <a:ea typeface="Times New Roman" panose="02020603050405020304" pitchFamily="18" charset="0"/>
                <a:cs typeface="Poppins" panose="00000500000000000000" pitchFamily="2" charset="0"/>
              </a:rPr>
              <a:t>Point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FF5AE0A-D74F-B029-F2A1-8AAA54C4FAD2}"/>
              </a:ext>
            </a:extLst>
          </p:cNvPr>
          <p:cNvGrpSpPr/>
          <p:nvPr userDrawn="1"/>
        </p:nvGrpSpPr>
        <p:grpSpPr>
          <a:xfrm>
            <a:off x="1330398" y="5195325"/>
            <a:ext cx="9531204" cy="369332"/>
            <a:chOff x="977419" y="4504198"/>
            <a:chExt cx="9531204" cy="369332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D1C4340-F2C0-5037-FEA4-04479AA58AFF}"/>
                </a:ext>
              </a:extLst>
            </p:cNvPr>
            <p:cNvSpPr txBox="1"/>
            <p:nvPr/>
          </p:nvSpPr>
          <p:spPr>
            <a:xfrm>
              <a:off x="977419" y="4504198"/>
              <a:ext cx="29033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ctr">
                <a:spcBef>
                  <a:spcPts val="500"/>
                </a:spcBef>
                <a:spcAft>
                  <a:spcPts val="600"/>
                </a:spcAft>
              </a:pPr>
              <a:r>
                <a:rPr lang="en-US" sz="1800" dirty="0">
                  <a:solidFill>
                    <a:srgbClr val="232D58"/>
                  </a:solidFill>
                  <a:effectLst/>
                  <a:latin typeface="Poppins" panose="00000500000000000000" pitchFamily="2" charset="0"/>
                  <a:ea typeface="Times New Roman" panose="02020603050405020304" pitchFamily="18" charset="0"/>
                  <a:cs typeface="Poppins" panose="00000500000000000000" pitchFamily="2" charset="0"/>
                </a:rPr>
                <a:t>Point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332C5D2-0EF4-4A62-4C33-EEC67316487F}"/>
                </a:ext>
              </a:extLst>
            </p:cNvPr>
            <p:cNvSpPr txBox="1"/>
            <p:nvPr/>
          </p:nvSpPr>
          <p:spPr>
            <a:xfrm>
              <a:off x="4291358" y="4504198"/>
              <a:ext cx="29033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ctr">
                <a:spcBef>
                  <a:spcPts val="500"/>
                </a:spcBef>
                <a:spcAft>
                  <a:spcPts val="600"/>
                </a:spcAft>
              </a:pPr>
              <a:r>
                <a:rPr lang="en-US" sz="1800" dirty="0">
                  <a:solidFill>
                    <a:srgbClr val="232D58"/>
                  </a:solidFill>
                  <a:effectLst/>
                  <a:latin typeface="Poppins" panose="00000500000000000000" pitchFamily="2" charset="0"/>
                  <a:ea typeface="Times New Roman" panose="02020603050405020304" pitchFamily="18" charset="0"/>
                  <a:cs typeface="Poppins" panose="00000500000000000000" pitchFamily="2" charset="0"/>
                </a:rPr>
                <a:t>Point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959BFF1-51CB-12C7-81FD-92A1F5521786}"/>
                </a:ext>
              </a:extLst>
            </p:cNvPr>
            <p:cNvSpPr txBox="1"/>
            <p:nvPr/>
          </p:nvSpPr>
          <p:spPr>
            <a:xfrm>
              <a:off x="7605297" y="4504198"/>
              <a:ext cx="290332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ctr">
                <a:spcBef>
                  <a:spcPts val="500"/>
                </a:spcBef>
                <a:spcAft>
                  <a:spcPts val="600"/>
                </a:spcAft>
              </a:pPr>
              <a:r>
                <a:rPr lang="en-US" sz="1800" dirty="0">
                  <a:solidFill>
                    <a:srgbClr val="232D58"/>
                  </a:solidFill>
                  <a:effectLst/>
                  <a:latin typeface="Poppins" panose="00000500000000000000" pitchFamily="2" charset="0"/>
                  <a:ea typeface="Times New Roman" panose="02020603050405020304" pitchFamily="18" charset="0"/>
                  <a:cs typeface="Poppins" panose="00000500000000000000" pitchFamily="2" charset="0"/>
                </a:rPr>
                <a:t>Point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DD52F88-510A-AB34-C45F-90604775857A}"/>
              </a:ext>
            </a:extLst>
          </p:cNvPr>
          <p:cNvSpPr txBox="1"/>
          <p:nvPr userDrawn="1"/>
        </p:nvSpPr>
        <p:spPr>
          <a:xfrm>
            <a:off x="4909390" y="776156"/>
            <a:ext cx="6097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base"/>
            <a:r>
              <a:rPr lang="en-US" sz="2400" dirty="0" err="1">
                <a:solidFill>
                  <a:srgbClr val="447CAD"/>
                </a:solidFill>
                <a:latin typeface="Rubik SemiBold" pitchFamily="2" charset="-79"/>
              </a:rPr>
              <a:t>Subheader</a:t>
            </a:r>
            <a:endParaRPr lang="en-US" sz="2400" dirty="0">
              <a:solidFill>
                <a:srgbClr val="447CAD"/>
              </a:solidFill>
              <a:latin typeface="Rubik SemiBold" pitchFamily="2" charset="-79"/>
            </a:endParaRPr>
          </a:p>
        </p:txBody>
      </p:sp>
      <p:pic>
        <p:nvPicPr>
          <p:cNvPr id="16" name="Graphic 15" descr="Computer with solid fill">
            <a:extLst>
              <a:ext uri="{FF2B5EF4-FFF2-40B4-BE49-F238E27FC236}">
                <a16:creationId xmlns:a16="http://schemas.microsoft.com/office/drawing/2014/main" id="{3C986FEE-FB19-C340-956A-64DE83D1CE3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469465" y="2641420"/>
            <a:ext cx="914400" cy="914400"/>
          </a:xfrm>
          <a:prstGeom prst="rect">
            <a:avLst/>
          </a:prstGeom>
        </p:spPr>
      </p:pic>
      <p:pic>
        <p:nvPicPr>
          <p:cNvPr id="17" name="Graphic 16" descr="Statistics with solid fill">
            <a:extLst>
              <a:ext uri="{FF2B5EF4-FFF2-40B4-BE49-F238E27FC236}">
                <a16:creationId xmlns:a16="http://schemas.microsoft.com/office/drawing/2014/main" id="{21840120-6FD7-F05B-8DB0-FBE3276FFA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56957" y="2519133"/>
            <a:ext cx="914400" cy="914400"/>
          </a:xfrm>
          <a:prstGeom prst="rect">
            <a:avLst/>
          </a:prstGeom>
        </p:spPr>
      </p:pic>
      <p:pic>
        <p:nvPicPr>
          <p:cNvPr id="18" name="Graphic 17" descr="Folder Search with solid fill">
            <a:extLst>
              <a:ext uri="{FF2B5EF4-FFF2-40B4-BE49-F238E27FC236}">
                <a16:creationId xmlns:a16="http://schemas.microsoft.com/office/drawing/2014/main" id="{9E3578AE-C2F1-2ED8-13FE-62EF509ED02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38800" y="2597529"/>
            <a:ext cx="914400" cy="914400"/>
          </a:xfrm>
          <a:prstGeom prst="rect">
            <a:avLst/>
          </a:prstGeom>
        </p:spPr>
      </p:pic>
      <p:pic>
        <p:nvPicPr>
          <p:cNvPr id="19" name="Graphic 18" descr="Presentation with bar chart with solid fill">
            <a:extLst>
              <a:ext uri="{FF2B5EF4-FFF2-40B4-BE49-F238E27FC236}">
                <a16:creationId xmlns:a16="http://schemas.microsoft.com/office/drawing/2014/main" id="{66C78C34-BD24-338A-BC5A-1D710E569C5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78754" y="4400577"/>
            <a:ext cx="914400" cy="914400"/>
          </a:xfrm>
          <a:prstGeom prst="rect">
            <a:avLst/>
          </a:prstGeom>
        </p:spPr>
      </p:pic>
      <p:pic>
        <p:nvPicPr>
          <p:cNvPr id="20" name="Graphic 19" descr="Monthly calendar with solid fill">
            <a:extLst>
              <a:ext uri="{FF2B5EF4-FFF2-40B4-BE49-F238E27FC236}">
                <a16:creationId xmlns:a16="http://schemas.microsoft.com/office/drawing/2014/main" id="{FF0AC68C-AF13-C908-3707-13EE6CA5928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892693" y="4400577"/>
            <a:ext cx="914400" cy="914400"/>
          </a:xfrm>
          <a:prstGeom prst="rect">
            <a:avLst/>
          </a:prstGeom>
        </p:spPr>
      </p:pic>
      <p:pic>
        <p:nvPicPr>
          <p:cNvPr id="21" name="Graphic 20" descr="Daily calendar with solid fill">
            <a:extLst>
              <a:ext uri="{FF2B5EF4-FFF2-40B4-BE49-F238E27FC236}">
                <a16:creationId xmlns:a16="http://schemas.microsoft.com/office/drawing/2014/main" id="{1BFDE33B-CBF5-E9C4-312B-FDE3EAD9188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20644" y="438531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220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C94CC16-0615-EDE8-A0EE-3257396591E9}"/>
              </a:ext>
            </a:extLst>
          </p:cNvPr>
          <p:cNvCxnSpPr/>
          <p:nvPr userDrawn="1"/>
        </p:nvCxnSpPr>
        <p:spPr>
          <a:xfrm>
            <a:off x="0" y="5724751"/>
            <a:ext cx="347003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C5B7937-E1A8-FC56-4DEE-62DD9F09E512}"/>
              </a:ext>
            </a:extLst>
          </p:cNvPr>
          <p:cNvSpPr/>
          <p:nvPr userDrawn="1"/>
        </p:nvSpPr>
        <p:spPr>
          <a:xfrm>
            <a:off x="10189744" y="-1041758"/>
            <a:ext cx="3126153" cy="2879965"/>
          </a:xfrm>
          <a:prstGeom prst="ellipse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C2711A-355A-5C01-A70A-2A89FCAC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6980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“Quote”</a:t>
            </a:r>
          </a:p>
        </p:txBody>
      </p:sp>
    </p:spTree>
    <p:extLst>
      <p:ext uri="{BB962C8B-B14F-4D97-AF65-F5344CB8AC3E}">
        <p14:creationId xmlns:p14="http://schemas.microsoft.com/office/powerpoint/2010/main" val="669929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C94CC16-0615-EDE8-A0EE-3257396591E9}"/>
              </a:ext>
            </a:extLst>
          </p:cNvPr>
          <p:cNvCxnSpPr/>
          <p:nvPr userDrawn="1"/>
        </p:nvCxnSpPr>
        <p:spPr>
          <a:xfrm>
            <a:off x="0" y="5724751"/>
            <a:ext cx="3470031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C5B7937-E1A8-FC56-4DEE-62DD9F09E512}"/>
              </a:ext>
            </a:extLst>
          </p:cNvPr>
          <p:cNvSpPr/>
          <p:nvPr userDrawn="1"/>
        </p:nvSpPr>
        <p:spPr>
          <a:xfrm>
            <a:off x="10189744" y="-1041758"/>
            <a:ext cx="3126153" cy="2879965"/>
          </a:xfrm>
          <a:prstGeom prst="ellipse">
            <a:avLst/>
          </a:prstGeom>
          <a:noFill/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C2711A-355A-5C01-A70A-2A89FCACC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6980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</p:spTree>
    <p:extLst>
      <p:ext uri="{BB962C8B-B14F-4D97-AF65-F5344CB8AC3E}">
        <p14:creationId xmlns:p14="http://schemas.microsoft.com/office/powerpoint/2010/main" val="3637050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ABEA2-A65D-401E-B923-0AE3AE890017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A0A0B-3CCD-41CE-AE53-91DAEBF92769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9609803-C4D6-6081-8B38-0667EE8A0EC7}"/>
              </a:ext>
            </a:extLst>
          </p:cNvPr>
          <p:cNvGrpSpPr/>
          <p:nvPr userDrawn="1"/>
        </p:nvGrpSpPr>
        <p:grpSpPr>
          <a:xfrm>
            <a:off x="838200" y="6311900"/>
            <a:ext cx="11141712" cy="697785"/>
            <a:chOff x="525144" y="6339146"/>
            <a:chExt cx="11141712" cy="69778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0665449-FBF8-1A28-DF59-732F8DF9D855}"/>
                </a:ext>
              </a:extLst>
            </p:cNvPr>
            <p:cNvSpPr txBox="1"/>
            <p:nvPr/>
          </p:nvSpPr>
          <p:spPr>
            <a:xfrm>
              <a:off x="525144" y="6339146"/>
              <a:ext cx="1547258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50" dirty="0">
                  <a:latin typeface="Rubik Light" pitchFamily="2" charset="-79"/>
                  <a:cs typeface="Rubik Light" pitchFamily="2" charset="-79"/>
                </a:rPr>
                <a:t>TEKSOUTH</a:t>
              </a:r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27DB7AF-A0BE-4D9E-F3A7-5BA41149F88A}"/>
                </a:ext>
              </a:extLst>
            </p:cNvPr>
            <p:cNvSpPr/>
            <p:nvPr/>
          </p:nvSpPr>
          <p:spPr>
            <a:xfrm>
              <a:off x="9092050" y="6339146"/>
              <a:ext cx="2574806" cy="697785"/>
            </a:xfrm>
            <a:prstGeom prst="roundRect">
              <a:avLst/>
            </a:prstGeom>
            <a:solidFill>
              <a:srgbClr val="232D58"/>
            </a:solidFill>
            <a:ln>
              <a:solidFill>
                <a:srgbClr val="232D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black and white sign&#10;&#10;Description automatically generated with low confidence">
              <a:extLst>
                <a:ext uri="{FF2B5EF4-FFF2-40B4-BE49-F238E27FC236}">
                  <a16:creationId xmlns:a16="http://schemas.microsoft.com/office/drawing/2014/main" id="{CEEC04E9-B85A-AFB2-1B48-56CFF85CC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8675" y="6408917"/>
              <a:ext cx="2328239" cy="4283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379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70" r:id="rId5"/>
    <p:sldLayoutId id="2147483671" r:id="rId6"/>
    <p:sldLayoutId id="2147483666" r:id="rId7"/>
    <p:sldLayoutId id="2147483667" r:id="rId8"/>
    <p:sldLayoutId id="2147483672" r:id="rId9"/>
    <p:sldLayoutId id="2147483673" r:id="rId10"/>
    <p:sldLayoutId id="2147483668" r:id="rId11"/>
    <p:sldLayoutId id="214748366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5688F6-F358-6DF6-2852-6FE817F9A558}"/>
              </a:ext>
            </a:extLst>
          </p:cNvPr>
          <p:cNvSpPr txBox="1"/>
          <p:nvPr/>
        </p:nvSpPr>
        <p:spPr>
          <a:xfrm>
            <a:off x="2414016" y="3871245"/>
            <a:ext cx="7296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Tips and Tricks – June 2026</a:t>
            </a:r>
          </a:p>
          <a:p>
            <a:pPr algn="ctr"/>
            <a:r>
              <a:rPr lang="en-US" sz="2800" dirty="0"/>
              <a:t>Turning Messy Data into Trusted Data </a:t>
            </a:r>
          </a:p>
        </p:txBody>
      </p:sp>
    </p:spTree>
    <p:extLst>
      <p:ext uri="{BB962C8B-B14F-4D97-AF65-F5344CB8AC3E}">
        <p14:creationId xmlns:p14="http://schemas.microsoft.com/office/powerpoint/2010/main" val="1825333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F969C-77A1-F245-8625-12C3280C1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2E3BFD-8821-6C9B-03A1-1050FEE499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Import Excel and/or CSVs</a:t>
            </a:r>
          </a:p>
          <a:p>
            <a:r>
              <a:rPr lang="en-US" dirty="0"/>
              <a:t>Clean data automatically</a:t>
            </a:r>
          </a:p>
          <a:p>
            <a:r>
              <a:rPr lang="en-US" dirty="0"/>
              <a:t>Create auditable data</a:t>
            </a:r>
          </a:p>
          <a:p>
            <a:r>
              <a:rPr lang="en-US"/>
              <a:t>Merge </a:t>
            </a:r>
            <a:r>
              <a:rPr lang="en-US" dirty="0"/>
              <a:t>datasets</a:t>
            </a:r>
          </a:p>
          <a:p>
            <a:r>
              <a:rPr lang="en-US" dirty="0"/>
              <a:t>Refresh instead of rebuild</a:t>
            </a:r>
          </a:p>
        </p:txBody>
      </p:sp>
    </p:spTree>
    <p:extLst>
      <p:ext uri="{BB962C8B-B14F-4D97-AF65-F5344CB8AC3E}">
        <p14:creationId xmlns:p14="http://schemas.microsoft.com/office/powerpoint/2010/main" val="78628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BCEE9-D232-1DA0-FAD2-730C673D2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9998A-907B-371E-B3CF-96169A22B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Budget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1F069-1DC0-0F53-6111-0C6188701F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Vendors | Purchase </a:t>
            </a:r>
            <a:r>
              <a:rPr lang="en-US" dirty="0" err="1"/>
              <a:t>Reqs</a:t>
            </a:r>
            <a:r>
              <a:rPr lang="en-US" dirty="0"/>
              <a:t> | Invoices | Org Lookup</a:t>
            </a:r>
          </a:p>
          <a:p>
            <a:r>
              <a:rPr lang="en-US" dirty="0"/>
              <a:t>Invoice reconciliation across vendors</a:t>
            </a:r>
          </a:p>
          <a:p>
            <a:r>
              <a:rPr lang="en-US" dirty="0"/>
              <a:t>Build visual tools (Pivot Tables, Pivot Charts,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8631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ksouth">
  <a:themeElements>
    <a:clrScheme name="Teksouth">
      <a:dk1>
        <a:srgbClr val="232D58"/>
      </a:dk1>
      <a:lt1>
        <a:srgbClr val="F9F4F1"/>
      </a:lt1>
      <a:dk2>
        <a:srgbClr val="447CAD"/>
      </a:dk2>
      <a:lt2>
        <a:srgbClr val="F9F4F1"/>
      </a:lt2>
      <a:accent1>
        <a:srgbClr val="232D58"/>
      </a:accent1>
      <a:accent2>
        <a:srgbClr val="AE1F27"/>
      </a:accent2>
      <a:accent3>
        <a:srgbClr val="F9F4F1"/>
      </a:accent3>
      <a:accent4>
        <a:srgbClr val="CA2026"/>
      </a:accent4>
      <a:accent5>
        <a:srgbClr val="447CAD"/>
      </a:accent5>
      <a:accent6>
        <a:srgbClr val="232D58"/>
      </a:accent6>
      <a:hlink>
        <a:srgbClr val="447CAD"/>
      </a:hlink>
      <a:folHlink>
        <a:srgbClr val="232D58"/>
      </a:folHlink>
    </a:clrScheme>
    <a:fontScheme name="Custom 1">
      <a:majorFont>
        <a:latin typeface="Rubik SemiBold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ksouth" id="{1EA4858D-2B60-4E0D-B9BF-7D293A3AC726}" vid="{6A7C5D87-35AE-4B38-A2DE-217E472499E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1ae6303-ae6a-42d8-87b6-d990b20d0d53">J24NRMYEA7Z6-178938235-188</_dlc_DocId>
    <_dlc_DocIdUrl xmlns="11ae6303-ae6a-42d8-87b6-d990b20d0d53">
      <Url>https://home.teksouth.com/Marketing/_layouts/15/DocIdRedir.aspx?ID=J24NRMYEA7Z6-178938235-188</Url>
      <Description>J24NRMYEA7Z6-178938235-188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6F242FBF917149B1AE6268FB2C5B80" ma:contentTypeVersion="2" ma:contentTypeDescription="Create a new document." ma:contentTypeScope="" ma:versionID="da52d5e2e3b38c84c4243020a1ae23f7">
  <xsd:schema xmlns:xsd="http://www.w3.org/2001/XMLSchema" xmlns:xs="http://www.w3.org/2001/XMLSchema" xmlns:p="http://schemas.microsoft.com/office/2006/metadata/properties" xmlns:ns2="11ae6303-ae6a-42d8-87b6-d990b20d0d53" xmlns:ns3="bd662710-3922-4a6d-bb14-47caddf2081a" targetNamespace="http://schemas.microsoft.com/office/2006/metadata/properties" ma:root="true" ma:fieldsID="8b8988236efaf08ce6929a513a7d84eb" ns2:_="" ns3:_="">
    <xsd:import namespace="11ae6303-ae6a-42d8-87b6-d990b20d0d53"/>
    <xsd:import namespace="bd662710-3922-4a6d-bb14-47caddf2081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ae6303-ae6a-42d8-87b6-d990b20d0d5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662710-3922-4a6d-bb14-47caddf2081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7C35568-992B-494E-A986-DB6A71327437}">
  <ds:schemaRefs>
    <ds:schemaRef ds:uri="http://schemas.microsoft.com/office/2006/metadata/properties"/>
    <ds:schemaRef ds:uri="http://schemas.microsoft.com/office/infopath/2007/PartnerControls"/>
    <ds:schemaRef ds:uri="11ae6303-ae6a-42d8-87b6-d990b20d0d53"/>
  </ds:schemaRefs>
</ds:datastoreItem>
</file>

<file path=customXml/itemProps2.xml><?xml version="1.0" encoding="utf-8"?>
<ds:datastoreItem xmlns:ds="http://schemas.openxmlformats.org/officeDocument/2006/customXml" ds:itemID="{BE181DD9-7150-450F-B035-E16013C7A5D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0A4A83F-8B27-4B83-B7EE-4805A8231D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ae6303-ae6a-42d8-87b6-d990b20d0d53"/>
    <ds:schemaRef ds:uri="bd662710-3922-4a6d-bb14-47caddf2081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302DCBE-A270-4EB0-9FD6-F815B0B886F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Teksouth</Template>
  <TotalTime>2523</TotalTime>
  <Words>58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Poppins</vt:lpstr>
      <vt:lpstr>Poppins Medium</vt:lpstr>
      <vt:lpstr>Rubik Light</vt:lpstr>
      <vt:lpstr>Rubik SemiBold</vt:lpstr>
      <vt:lpstr>Teksouth</vt:lpstr>
      <vt:lpstr>PowerPoint Presentation</vt:lpstr>
      <vt:lpstr>Agenda</vt:lpstr>
      <vt:lpstr>Budget 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Molly Moon</dc:creator>
  <cp:lastModifiedBy>Jon Palmer</cp:lastModifiedBy>
  <cp:revision>29</cp:revision>
  <dcterms:created xsi:type="dcterms:W3CDTF">2023-02-15T02:49:25Z</dcterms:created>
  <dcterms:modified xsi:type="dcterms:W3CDTF">2026-06-25T12:07:03Z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0x010100626F242FBF917149B1AE6268FB2C5B80</vt:lpwstr>
  </property>
  <property fmtid="{D5CDD505-2E9C-101B-9397-08002B2CF9AE}" pid="3" name="_dlc_DocIdItemGuid">
    <vt:lpwstr>d7008827-4b88-410b-85e6-0cfd4f98e568</vt:lpwstr>
  </property>
</Properties>
</file>